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e25884870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5a0fc8de94184"/>
  </p:sldMasterIdLst>
  <p:sldIdLst>
    <p:sldId xmlns:r="http://schemas.openxmlformats.org/officeDocument/2006/relationships" id="256" r:id="Rd3a4960acb654c89"/>
    <p:sldId xmlns:r="http://schemas.openxmlformats.org/officeDocument/2006/relationships" id="257" r:id="R51762be21ed24c5a"/>
    <p:sldId xmlns:r="http://schemas.openxmlformats.org/officeDocument/2006/relationships" id="258" r:id="Rd9a28862e9b74748"/>
    <p:sldId xmlns:r="http://schemas.openxmlformats.org/officeDocument/2006/relationships" id="259" r:id="R6ac054c2a77f4ded"/>
    <p:sldId xmlns:r="http://schemas.openxmlformats.org/officeDocument/2006/relationships" id="260" r:id="Radc1676a7eb94188"/>
    <p:sldId xmlns:r="http://schemas.openxmlformats.org/officeDocument/2006/relationships" id="261" r:id="R6ec84412b3194ca4"/>
    <p:sldId xmlns:r="http://schemas.openxmlformats.org/officeDocument/2006/relationships" id="262" r:id="R350092430002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5a0fc8de94184" /><Relationship Type="http://schemas.openxmlformats.org/officeDocument/2006/relationships/slide" Target="/ppt/slides/slide1.xml" Id="Rd3a4960acb654c89" /><Relationship Type="http://schemas.openxmlformats.org/officeDocument/2006/relationships/slide" Target="/ppt/slides/slide2.xml" Id="R51762be21ed24c5a" /><Relationship Type="http://schemas.openxmlformats.org/officeDocument/2006/relationships/slide" Target="/ppt/slides/slide3.xml" Id="Rd9a28862e9b74748" /><Relationship Type="http://schemas.openxmlformats.org/officeDocument/2006/relationships/slide" Target="/ppt/slides/slide4.xml" Id="R6ac054c2a77f4ded" /><Relationship Type="http://schemas.openxmlformats.org/officeDocument/2006/relationships/slide" Target="/ppt/slides/slide5.xml" Id="Radc1676a7eb94188" /><Relationship Type="http://schemas.openxmlformats.org/officeDocument/2006/relationships/slide" Target="/ppt/slides/slide6.xml" Id="R6ec84412b3194ca4" /><Relationship Type="http://schemas.openxmlformats.org/officeDocument/2006/relationships/slide" Target="/ppt/slides/slide7.xml" Id="R350092430002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96c8cdb6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69bdc8954a01" /><Relationship Type="http://schemas.openxmlformats.org/officeDocument/2006/relationships/theme" Target="/ppt/slideMasters/theme/theme1.xml" Id="R6ee86cb8f133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169bdc895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2fd092e2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7514c4c3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5d8cb255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391d77bf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0174dcee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f8f7db9a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088afac9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EIENDOM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31 935 026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919 346 051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