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b66b83030c4e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46643796a74825"/>
  </p:sldMasterIdLst>
  <p:sldIdLst>
    <p:sldId xmlns:r="http://schemas.openxmlformats.org/officeDocument/2006/relationships" id="256" r:id="R6ceb52c9692e4cea"/>
    <p:sldId xmlns:r="http://schemas.openxmlformats.org/officeDocument/2006/relationships" id="257" r:id="Red33815089b1471c"/>
    <p:sldId xmlns:r="http://schemas.openxmlformats.org/officeDocument/2006/relationships" id="258" r:id="Rf66bba6b61b540db"/>
    <p:sldId xmlns:r="http://schemas.openxmlformats.org/officeDocument/2006/relationships" id="259" r:id="R3ab4a69e2c6a4ecb"/>
    <p:sldId xmlns:r="http://schemas.openxmlformats.org/officeDocument/2006/relationships" id="260" r:id="Ref4211c262a94eaf"/>
    <p:sldId xmlns:r="http://schemas.openxmlformats.org/officeDocument/2006/relationships" id="261" r:id="R99ff873e871e4104"/>
    <p:sldId xmlns:r="http://schemas.openxmlformats.org/officeDocument/2006/relationships" id="262" r:id="R118e4de2db7545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6643796a74825" /><Relationship Type="http://schemas.openxmlformats.org/officeDocument/2006/relationships/slide" Target="/ppt/slides/slide1.xml" Id="R6ceb52c9692e4cea" /><Relationship Type="http://schemas.openxmlformats.org/officeDocument/2006/relationships/slide" Target="/ppt/slides/slide2.xml" Id="Red33815089b1471c" /><Relationship Type="http://schemas.openxmlformats.org/officeDocument/2006/relationships/slide" Target="/ppt/slides/slide3.xml" Id="Rf66bba6b61b540db" /><Relationship Type="http://schemas.openxmlformats.org/officeDocument/2006/relationships/slide" Target="/ppt/slides/slide4.xml" Id="R3ab4a69e2c6a4ecb" /><Relationship Type="http://schemas.openxmlformats.org/officeDocument/2006/relationships/slide" Target="/ppt/slides/slide5.xml" Id="Ref4211c262a94eaf" /><Relationship Type="http://schemas.openxmlformats.org/officeDocument/2006/relationships/slide" Target="/ppt/slides/slide6.xml" Id="R99ff873e871e4104" /><Relationship Type="http://schemas.openxmlformats.org/officeDocument/2006/relationships/slide" Target="/ppt/slides/slide7.xml" Id="R118e4de2db7545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5d88684f645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a05e2f78d493c" /><Relationship Type="http://schemas.openxmlformats.org/officeDocument/2006/relationships/theme" Target="/ppt/slideMasters/theme/theme1.xml" Id="R3f1f449b422245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3a05e2f78d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cfdcd17c544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82e1ac9ce4e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c669fe51148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6f2ca26fb47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c5efd65d644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247c9506e47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866569b2d41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MIFFLIN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−253 772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26 043 675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FREDRICSSON OSCAR BJØRN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Ulfstens gate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919 379 707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