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ec7901b15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e2f5c2ad94c3f"/>
  </p:sldMasterIdLst>
  <p:sldIdLst>
    <p:sldId xmlns:r="http://schemas.openxmlformats.org/officeDocument/2006/relationships" id="256" r:id="R7fcef02ca2a94730"/>
    <p:sldId xmlns:r="http://schemas.openxmlformats.org/officeDocument/2006/relationships" id="257" r:id="R1a9af2f8808f4812"/>
    <p:sldId xmlns:r="http://schemas.openxmlformats.org/officeDocument/2006/relationships" id="258" r:id="R4954f7a44f774c03"/>
    <p:sldId xmlns:r="http://schemas.openxmlformats.org/officeDocument/2006/relationships" id="259" r:id="R5dd1c7c91ea246d2"/>
    <p:sldId xmlns:r="http://schemas.openxmlformats.org/officeDocument/2006/relationships" id="260" r:id="Rf1b65e8248274c24"/>
    <p:sldId xmlns:r="http://schemas.openxmlformats.org/officeDocument/2006/relationships" id="261" r:id="Re83c9067d5524e9d"/>
    <p:sldId xmlns:r="http://schemas.openxmlformats.org/officeDocument/2006/relationships" id="262" r:id="R8191cd9aceff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e2f5c2ad94c3f" /><Relationship Type="http://schemas.openxmlformats.org/officeDocument/2006/relationships/slide" Target="/ppt/slides/slide1.xml" Id="R7fcef02ca2a94730" /><Relationship Type="http://schemas.openxmlformats.org/officeDocument/2006/relationships/slide" Target="/ppt/slides/slide2.xml" Id="R1a9af2f8808f4812" /><Relationship Type="http://schemas.openxmlformats.org/officeDocument/2006/relationships/slide" Target="/ppt/slides/slide3.xml" Id="R4954f7a44f774c03" /><Relationship Type="http://schemas.openxmlformats.org/officeDocument/2006/relationships/slide" Target="/ppt/slides/slide4.xml" Id="R5dd1c7c91ea246d2" /><Relationship Type="http://schemas.openxmlformats.org/officeDocument/2006/relationships/slide" Target="/ppt/slides/slide5.xml" Id="Rf1b65e8248274c24" /><Relationship Type="http://schemas.openxmlformats.org/officeDocument/2006/relationships/slide" Target="/ppt/slides/slide6.xml" Id="Re83c9067d5524e9d" /><Relationship Type="http://schemas.openxmlformats.org/officeDocument/2006/relationships/slide" Target="/ppt/slides/slide7.xml" Id="R8191cd9aceff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cce52e611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9a8847ee4cb6" /><Relationship Type="http://schemas.openxmlformats.org/officeDocument/2006/relationships/theme" Target="/ppt/slideMasters/theme/theme1.xml" Id="Rd1f56be233a7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79a8847ee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ddcb65d4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d3010132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33c10078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7d569c51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5c79b0ca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3c622601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f942c06f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