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ce5277d10a42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221aa6d2af47f8"/>
  </p:sldMasterIdLst>
  <p:sldIdLst>
    <p:sldId xmlns:r="http://schemas.openxmlformats.org/officeDocument/2006/relationships" id="256" r:id="Re7c73823abed4f05"/>
    <p:sldId xmlns:r="http://schemas.openxmlformats.org/officeDocument/2006/relationships" id="257" r:id="R33f88d4ecedf44cb"/>
    <p:sldId xmlns:r="http://schemas.openxmlformats.org/officeDocument/2006/relationships" id="258" r:id="Rc3e02506f9fa41ee"/>
    <p:sldId xmlns:r="http://schemas.openxmlformats.org/officeDocument/2006/relationships" id="259" r:id="R6b528f210e074dab"/>
    <p:sldId xmlns:r="http://schemas.openxmlformats.org/officeDocument/2006/relationships" id="260" r:id="R942cda619238404e"/>
    <p:sldId xmlns:r="http://schemas.openxmlformats.org/officeDocument/2006/relationships" id="261" r:id="R5fc907317bb44047"/>
    <p:sldId xmlns:r="http://schemas.openxmlformats.org/officeDocument/2006/relationships" id="262" r:id="R902e87206e3546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221aa6d2af47f8" /><Relationship Type="http://schemas.openxmlformats.org/officeDocument/2006/relationships/slide" Target="/ppt/slides/slide1.xml" Id="Re7c73823abed4f05" /><Relationship Type="http://schemas.openxmlformats.org/officeDocument/2006/relationships/slide" Target="/ppt/slides/slide2.xml" Id="R33f88d4ecedf44cb" /><Relationship Type="http://schemas.openxmlformats.org/officeDocument/2006/relationships/slide" Target="/ppt/slides/slide3.xml" Id="Rc3e02506f9fa41ee" /><Relationship Type="http://schemas.openxmlformats.org/officeDocument/2006/relationships/slide" Target="/ppt/slides/slide4.xml" Id="R6b528f210e074dab" /><Relationship Type="http://schemas.openxmlformats.org/officeDocument/2006/relationships/slide" Target="/ppt/slides/slide5.xml" Id="R942cda619238404e" /><Relationship Type="http://schemas.openxmlformats.org/officeDocument/2006/relationships/slide" Target="/ppt/slides/slide6.xml" Id="R5fc907317bb44047" /><Relationship Type="http://schemas.openxmlformats.org/officeDocument/2006/relationships/slide" Target="/ppt/slides/slide7.xml" Id="R902e87206e3546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0e2f1ce0a04e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eb2498dc34a38" /><Relationship Type="http://schemas.openxmlformats.org/officeDocument/2006/relationships/theme" Target="/ppt/slideMasters/theme/theme1.xml" Id="R0e6221f6eb5649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1eb2498dc34a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973e63ef14b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7c0c4050c47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cfe5d5e924e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a9ec5e47d4c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cd764715543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d84e6f69541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9c16ba6c440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 CAPPELEN SMITH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CAPPELEN SMITH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CAPPELEN SMITH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CAPPELEN SMITH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CAPPELEN SMITH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CAPPELEN SMITH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138 296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8 427 297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8 469 316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CAPPELEN SMITH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GRETE CAPPELEN SMITH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GRETE CAPPELEN SMITH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CAPPELEN SMITH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Vallaheiane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5227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92 51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919 450 177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CAPPELEN SMITH AS</a:t>
            </a:r>
          </a:p>
        </p:txBody>
      </p:sp>
    </p:spTree>
  </p:cSld>
  <p:clrMapOvr>
    <a:masterClrMapping xmlns:a="http://schemas.openxmlformats.org/drawingml/2006/main"/>
  </p:clrMapOvr>
</p:sld>
</file>