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9dd6e7af1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cc21d6d5ca465b"/>
  </p:sldMasterIdLst>
  <p:sldIdLst>
    <p:sldId xmlns:r="http://schemas.openxmlformats.org/officeDocument/2006/relationships" id="256" r:id="R423ef3be44724675"/>
    <p:sldId xmlns:r="http://schemas.openxmlformats.org/officeDocument/2006/relationships" id="257" r:id="Rc36e7a0d5ad14458"/>
    <p:sldId xmlns:r="http://schemas.openxmlformats.org/officeDocument/2006/relationships" id="258" r:id="R54baee9687304810"/>
    <p:sldId xmlns:r="http://schemas.openxmlformats.org/officeDocument/2006/relationships" id="259" r:id="Ref08bba8539740b2"/>
    <p:sldId xmlns:r="http://schemas.openxmlformats.org/officeDocument/2006/relationships" id="260" r:id="R78ad3c67f38543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c21d6d5ca465b" /><Relationship Type="http://schemas.openxmlformats.org/officeDocument/2006/relationships/slide" Target="/ppt/slides/slide1.xml" Id="R423ef3be44724675" /><Relationship Type="http://schemas.openxmlformats.org/officeDocument/2006/relationships/slide" Target="/ppt/slides/slide2.xml" Id="Rc36e7a0d5ad14458" /><Relationship Type="http://schemas.openxmlformats.org/officeDocument/2006/relationships/slide" Target="/ppt/slides/slide3.xml" Id="R54baee9687304810" /><Relationship Type="http://schemas.openxmlformats.org/officeDocument/2006/relationships/slide" Target="/ppt/slides/slide4.xml" Id="Ref08bba8539740b2" /><Relationship Type="http://schemas.openxmlformats.org/officeDocument/2006/relationships/slide" Target="/ppt/slides/slide5.xml" Id="R78ad3c67f38543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2d4360460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b3ce8ab13470f" /><Relationship Type="http://schemas.openxmlformats.org/officeDocument/2006/relationships/theme" Target="/ppt/slideMasters/theme/theme1.xml" Id="R5bbdeb660adc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b3ce8ab13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5c672bd0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ff9ebaa1a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7fb6b582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09a31a5d9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3066c9ed5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HØYRE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HØYRE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HØYRE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HØYRE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HØYRE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HØYRE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919 458 135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HØYRE</a:t>
            </a:r>
          </a:p>
        </p:txBody>
      </p:sp>
    </p:spTree>
  </p:cSld>
  <p:clrMapOvr>
    <a:masterClrMapping xmlns:a="http://schemas.openxmlformats.org/drawingml/2006/main"/>
  </p:clrMapOvr>
</p:sld>
</file>