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350057a42b43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1e76bd867f4129"/>
  </p:sldMasterIdLst>
  <p:sldIdLst>
    <p:sldId xmlns:r="http://schemas.openxmlformats.org/officeDocument/2006/relationships" id="256" r:id="Rd2d2247d65fa4657"/>
    <p:sldId xmlns:r="http://schemas.openxmlformats.org/officeDocument/2006/relationships" id="257" r:id="R4b24e0d3c5e846ab"/>
    <p:sldId xmlns:r="http://schemas.openxmlformats.org/officeDocument/2006/relationships" id="258" r:id="R22f58cc82f544eb0"/>
    <p:sldId xmlns:r="http://schemas.openxmlformats.org/officeDocument/2006/relationships" id="259" r:id="R8823818143fb4333"/>
    <p:sldId xmlns:r="http://schemas.openxmlformats.org/officeDocument/2006/relationships" id="260" r:id="R8605f015a7d6489f"/>
    <p:sldId xmlns:r="http://schemas.openxmlformats.org/officeDocument/2006/relationships" id="261" r:id="R836930821b974215"/>
    <p:sldId xmlns:r="http://schemas.openxmlformats.org/officeDocument/2006/relationships" id="262" r:id="Rae6dcd684a2847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e76bd867f4129" /><Relationship Type="http://schemas.openxmlformats.org/officeDocument/2006/relationships/slide" Target="/ppt/slides/slide1.xml" Id="Rd2d2247d65fa4657" /><Relationship Type="http://schemas.openxmlformats.org/officeDocument/2006/relationships/slide" Target="/ppt/slides/slide2.xml" Id="R4b24e0d3c5e846ab" /><Relationship Type="http://schemas.openxmlformats.org/officeDocument/2006/relationships/slide" Target="/ppt/slides/slide3.xml" Id="R22f58cc82f544eb0" /><Relationship Type="http://schemas.openxmlformats.org/officeDocument/2006/relationships/slide" Target="/ppt/slides/slide4.xml" Id="R8823818143fb4333" /><Relationship Type="http://schemas.openxmlformats.org/officeDocument/2006/relationships/slide" Target="/ppt/slides/slide5.xml" Id="R8605f015a7d6489f" /><Relationship Type="http://schemas.openxmlformats.org/officeDocument/2006/relationships/slide" Target="/ppt/slides/slide6.xml" Id="R836930821b974215" /><Relationship Type="http://schemas.openxmlformats.org/officeDocument/2006/relationships/slide" Target="/ppt/slides/slide7.xml" Id="Rae6dcd684a2847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a16ffd218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2ee2e05b14486" /><Relationship Type="http://schemas.openxmlformats.org/officeDocument/2006/relationships/theme" Target="/ppt/slideMasters/theme/theme1.xml" Id="Rc543d1b6f96c4c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a2ee2e05b144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f1808b06046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b3301871243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bf60a45c44f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f105c1b3942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6396fc7384b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4e37435ed4e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8058d3a3e43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POPKA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POPKA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4 017 933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4 033 057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919 461 411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