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f72df535c4c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bce0891edb4916"/>
  </p:sldMasterIdLst>
  <p:sldIdLst>
    <p:sldId xmlns:r="http://schemas.openxmlformats.org/officeDocument/2006/relationships" id="256" r:id="R1220938c40094d65"/>
    <p:sldId xmlns:r="http://schemas.openxmlformats.org/officeDocument/2006/relationships" id="257" r:id="Ref0a7abfec7643cc"/>
    <p:sldId xmlns:r="http://schemas.openxmlformats.org/officeDocument/2006/relationships" id="258" r:id="R600d8a8e2f294fdc"/>
    <p:sldId xmlns:r="http://schemas.openxmlformats.org/officeDocument/2006/relationships" id="259" r:id="R8d60ab8b950a4b1f"/>
    <p:sldId xmlns:r="http://schemas.openxmlformats.org/officeDocument/2006/relationships" id="260" r:id="R2bbe05b7a49845a5"/>
    <p:sldId xmlns:r="http://schemas.openxmlformats.org/officeDocument/2006/relationships" id="261" r:id="Ra16d1954f05047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bce0891edb4916" /><Relationship Type="http://schemas.openxmlformats.org/officeDocument/2006/relationships/slide" Target="/ppt/slides/slide1.xml" Id="R1220938c40094d65" /><Relationship Type="http://schemas.openxmlformats.org/officeDocument/2006/relationships/slide" Target="/ppt/slides/slide2.xml" Id="Ref0a7abfec7643cc" /><Relationship Type="http://schemas.openxmlformats.org/officeDocument/2006/relationships/slide" Target="/ppt/slides/slide3.xml" Id="R600d8a8e2f294fdc" /><Relationship Type="http://schemas.openxmlformats.org/officeDocument/2006/relationships/slide" Target="/ppt/slides/slide4.xml" Id="R8d60ab8b950a4b1f" /><Relationship Type="http://schemas.openxmlformats.org/officeDocument/2006/relationships/slide" Target="/ppt/slides/slide5.xml" Id="R2bbe05b7a49845a5" /><Relationship Type="http://schemas.openxmlformats.org/officeDocument/2006/relationships/slide" Target="/ppt/slides/slide6.xml" Id="Ra16d1954f05047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e21639f2548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cfd048206407b" /><Relationship Type="http://schemas.openxmlformats.org/officeDocument/2006/relationships/theme" Target="/ppt/slideMasters/theme/theme1.xml" Id="R035298e0c15d40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cfd04820640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8049d7925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05a45e2b64c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b428c5797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ea1d407c748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62b4639644b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990686e7e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STIFTELSEN KISTEFOS-MUSEETS DRIFTSFOND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STIFTELSEN KISTEFOS-MUSEETS DRIFTSFOND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27 828 712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25 715 348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6 965 348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248 014 000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266 252 024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Dokkveien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919 463 325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STIFTELSEN KISTEFOS-MUSEETS DRIFTSFOND</a:t>
            </a:r>
          </a:p>
        </p:txBody>
      </p:sp>
    </p:spTree>
  </p:cSld>
  <p:clrMapOvr>
    <a:masterClrMapping xmlns:a="http://schemas.openxmlformats.org/drawingml/2006/main"/>
  </p:clrMapOvr>
</p:sld>
</file>