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1dd8ceb6f44f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c4fb89a5474b2b"/>
  </p:sldMasterIdLst>
  <p:sldIdLst>
    <p:sldId xmlns:r="http://schemas.openxmlformats.org/officeDocument/2006/relationships" id="256" r:id="R23a5bacc800743cb"/>
    <p:sldId xmlns:r="http://schemas.openxmlformats.org/officeDocument/2006/relationships" id="257" r:id="R1883ad0ad95a43e3"/>
    <p:sldId xmlns:r="http://schemas.openxmlformats.org/officeDocument/2006/relationships" id="258" r:id="R0a8815dd49e84e9c"/>
    <p:sldId xmlns:r="http://schemas.openxmlformats.org/officeDocument/2006/relationships" id="259" r:id="Rc4ad45290a144955"/>
    <p:sldId xmlns:r="http://schemas.openxmlformats.org/officeDocument/2006/relationships" id="260" r:id="R43228d7bae5345cc"/>
    <p:sldId xmlns:r="http://schemas.openxmlformats.org/officeDocument/2006/relationships" id="261" r:id="Rbf7aa58aecfb490c"/>
    <p:sldId xmlns:r="http://schemas.openxmlformats.org/officeDocument/2006/relationships" id="262" r:id="R422953fa44814d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c4fb89a5474b2b" /><Relationship Type="http://schemas.openxmlformats.org/officeDocument/2006/relationships/slide" Target="/ppt/slides/slide1.xml" Id="R23a5bacc800743cb" /><Relationship Type="http://schemas.openxmlformats.org/officeDocument/2006/relationships/slide" Target="/ppt/slides/slide2.xml" Id="R1883ad0ad95a43e3" /><Relationship Type="http://schemas.openxmlformats.org/officeDocument/2006/relationships/slide" Target="/ppt/slides/slide3.xml" Id="R0a8815dd49e84e9c" /><Relationship Type="http://schemas.openxmlformats.org/officeDocument/2006/relationships/slide" Target="/ppt/slides/slide4.xml" Id="Rc4ad45290a144955" /><Relationship Type="http://schemas.openxmlformats.org/officeDocument/2006/relationships/slide" Target="/ppt/slides/slide5.xml" Id="R43228d7bae5345cc" /><Relationship Type="http://schemas.openxmlformats.org/officeDocument/2006/relationships/slide" Target="/ppt/slides/slide6.xml" Id="Rbf7aa58aecfb490c" /><Relationship Type="http://schemas.openxmlformats.org/officeDocument/2006/relationships/slide" Target="/ppt/slides/slide7.xml" Id="R422953fa44814d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5eed15b2848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a2581b0d848d6" /><Relationship Type="http://schemas.openxmlformats.org/officeDocument/2006/relationships/theme" Target="/ppt/slideMasters/theme/theme1.xml" Id="Re8f08ac81a8544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0a2581b0d848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ff69c1e1a4c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aab9f89da4d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1935ad6254c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2f8a556764e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3f6cc454146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5ecce60434b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15d32a4e84a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NORMANN &amp; ØYGARDEN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NORMANN &amp; ØYGARDEN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46 605 707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13 133 045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10 626 829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1 052 274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21 800 572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NØKKILEN AS  –  20,6 %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THORSDAHL INVEST AS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JHML HOLDING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DLM HOLDING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SAANJE INVEST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Strømsbusletta 9P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4847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919 495 324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