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1867d10a5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587b27afc4b3e"/>
  </p:sldMasterIdLst>
  <p:sldIdLst>
    <p:sldId xmlns:r="http://schemas.openxmlformats.org/officeDocument/2006/relationships" id="256" r:id="Rcd40a26fdaa44dd2"/>
    <p:sldId xmlns:r="http://schemas.openxmlformats.org/officeDocument/2006/relationships" id="257" r:id="R19b2d006db5848f0"/>
    <p:sldId xmlns:r="http://schemas.openxmlformats.org/officeDocument/2006/relationships" id="258" r:id="R6c1bcaa2c3d54cbf"/>
    <p:sldId xmlns:r="http://schemas.openxmlformats.org/officeDocument/2006/relationships" id="259" r:id="Rfdbe8894c6ab4ded"/>
    <p:sldId xmlns:r="http://schemas.openxmlformats.org/officeDocument/2006/relationships" id="260" r:id="R5d6999b11988491c"/>
    <p:sldId xmlns:r="http://schemas.openxmlformats.org/officeDocument/2006/relationships" id="261" r:id="Rf9cd5fcc1d434e67"/>
    <p:sldId xmlns:r="http://schemas.openxmlformats.org/officeDocument/2006/relationships" id="262" r:id="R36f34188cb45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587b27afc4b3e" /><Relationship Type="http://schemas.openxmlformats.org/officeDocument/2006/relationships/slide" Target="/ppt/slides/slide1.xml" Id="Rcd40a26fdaa44dd2" /><Relationship Type="http://schemas.openxmlformats.org/officeDocument/2006/relationships/slide" Target="/ppt/slides/slide2.xml" Id="R19b2d006db5848f0" /><Relationship Type="http://schemas.openxmlformats.org/officeDocument/2006/relationships/slide" Target="/ppt/slides/slide3.xml" Id="R6c1bcaa2c3d54cbf" /><Relationship Type="http://schemas.openxmlformats.org/officeDocument/2006/relationships/slide" Target="/ppt/slides/slide4.xml" Id="Rfdbe8894c6ab4ded" /><Relationship Type="http://schemas.openxmlformats.org/officeDocument/2006/relationships/slide" Target="/ppt/slides/slide5.xml" Id="R5d6999b11988491c" /><Relationship Type="http://schemas.openxmlformats.org/officeDocument/2006/relationships/slide" Target="/ppt/slides/slide6.xml" Id="Rf9cd5fcc1d434e67" /><Relationship Type="http://schemas.openxmlformats.org/officeDocument/2006/relationships/slide" Target="/ppt/slides/slide7.xml" Id="R36f34188cb45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b7d248202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45f0fea44e7d" /><Relationship Type="http://schemas.openxmlformats.org/officeDocument/2006/relationships/theme" Target="/ppt/slideMasters/theme/theme1.xml" Id="Rc7b2308973aa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045f0fea4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c1e24d352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d8fc3859b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de5c084fe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b06d9ee64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17a3dfaf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e856e1b3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c1b1f9ce1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NØKKILEN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ble etablert [år] og holder til i Frolands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Kverveveien 632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4827 Frolands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oo@normannoygarden.no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