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b2fcdf9a1149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921c17744a476e"/>
  </p:sldMasterIdLst>
  <p:sldIdLst>
    <p:sldId xmlns:r="http://schemas.openxmlformats.org/officeDocument/2006/relationships" id="256" r:id="Re099633d771b4e1f"/>
    <p:sldId xmlns:r="http://schemas.openxmlformats.org/officeDocument/2006/relationships" id="257" r:id="R226195224e634037"/>
    <p:sldId xmlns:r="http://schemas.openxmlformats.org/officeDocument/2006/relationships" id="258" r:id="R00f32009239c4ff8"/>
    <p:sldId xmlns:r="http://schemas.openxmlformats.org/officeDocument/2006/relationships" id="259" r:id="R0522fd04edea40bc"/>
    <p:sldId xmlns:r="http://schemas.openxmlformats.org/officeDocument/2006/relationships" id="260" r:id="Rc2e3361ff4b3401d"/>
    <p:sldId xmlns:r="http://schemas.openxmlformats.org/officeDocument/2006/relationships" id="261" r:id="R98ba09b12c9b4de3"/>
    <p:sldId xmlns:r="http://schemas.openxmlformats.org/officeDocument/2006/relationships" id="262" r:id="Rd4f0cde431374d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921c17744a476e" /><Relationship Type="http://schemas.openxmlformats.org/officeDocument/2006/relationships/slide" Target="/ppt/slides/slide1.xml" Id="Re099633d771b4e1f" /><Relationship Type="http://schemas.openxmlformats.org/officeDocument/2006/relationships/slide" Target="/ppt/slides/slide2.xml" Id="R226195224e634037" /><Relationship Type="http://schemas.openxmlformats.org/officeDocument/2006/relationships/slide" Target="/ppt/slides/slide3.xml" Id="R00f32009239c4ff8" /><Relationship Type="http://schemas.openxmlformats.org/officeDocument/2006/relationships/slide" Target="/ppt/slides/slide4.xml" Id="R0522fd04edea40bc" /><Relationship Type="http://schemas.openxmlformats.org/officeDocument/2006/relationships/slide" Target="/ppt/slides/slide5.xml" Id="Rc2e3361ff4b3401d" /><Relationship Type="http://schemas.openxmlformats.org/officeDocument/2006/relationships/slide" Target="/ppt/slides/slide6.xml" Id="R98ba09b12c9b4de3" /><Relationship Type="http://schemas.openxmlformats.org/officeDocument/2006/relationships/slide" Target="/ppt/slides/slide7.xml" Id="Rd4f0cde431374d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423016c9f34c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9ce47c5f3467a" /><Relationship Type="http://schemas.openxmlformats.org/officeDocument/2006/relationships/theme" Target="/ppt/slideMasters/theme/theme1.xml" Id="Ra725947e2b0243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9ce47c5f346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05e458faf43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27cfd38b148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ce26230de47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bc7982a8847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bcff43f5e4b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cc69d596274d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9f9b28cea4d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DALSBØ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DALSBØ REGNSKAP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3 014 558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255 981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196 862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224 143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1 066 306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DALSBØ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919 499 974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DALSBØ REGNSKAP AS</a:t>
            </a:r>
          </a:p>
        </p:txBody>
      </p:sp>
    </p:spTree>
  </p:cSld>
  <p:clrMapOvr>
    <a:masterClrMapping xmlns:a="http://schemas.openxmlformats.org/drawingml/2006/main"/>
  </p:clrMapOvr>
</p:sld>
</file>