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f7bf5d09714a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249bb318bc4e59"/>
  </p:sldMasterIdLst>
  <p:sldIdLst>
    <p:sldId xmlns:r="http://schemas.openxmlformats.org/officeDocument/2006/relationships" id="256" r:id="R87de0cfe8c0843d3"/>
    <p:sldId xmlns:r="http://schemas.openxmlformats.org/officeDocument/2006/relationships" id="257" r:id="Re172ab58ddec455d"/>
    <p:sldId xmlns:r="http://schemas.openxmlformats.org/officeDocument/2006/relationships" id="258" r:id="R8a244209b4d340cc"/>
    <p:sldId xmlns:r="http://schemas.openxmlformats.org/officeDocument/2006/relationships" id="259" r:id="R31eab258e68349df"/>
    <p:sldId xmlns:r="http://schemas.openxmlformats.org/officeDocument/2006/relationships" id="260" r:id="Rf239f3007ea04f8d"/>
    <p:sldId xmlns:r="http://schemas.openxmlformats.org/officeDocument/2006/relationships" id="261" r:id="Rdadf0b7971174107"/>
    <p:sldId xmlns:r="http://schemas.openxmlformats.org/officeDocument/2006/relationships" id="262" r:id="R0414d1826d374c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49bb318bc4e59" /><Relationship Type="http://schemas.openxmlformats.org/officeDocument/2006/relationships/slide" Target="/ppt/slides/slide1.xml" Id="R87de0cfe8c0843d3" /><Relationship Type="http://schemas.openxmlformats.org/officeDocument/2006/relationships/slide" Target="/ppt/slides/slide2.xml" Id="Re172ab58ddec455d" /><Relationship Type="http://schemas.openxmlformats.org/officeDocument/2006/relationships/slide" Target="/ppt/slides/slide3.xml" Id="R8a244209b4d340cc" /><Relationship Type="http://schemas.openxmlformats.org/officeDocument/2006/relationships/slide" Target="/ppt/slides/slide4.xml" Id="R31eab258e68349df" /><Relationship Type="http://schemas.openxmlformats.org/officeDocument/2006/relationships/slide" Target="/ppt/slides/slide5.xml" Id="Rf239f3007ea04f8d" /><Relationship Type="http://schemas.openxmlformats.org/officeDocument/2006/relationships/slide" Target="/ppt/slides/slide6.xml" Id="Rdadf0b7971174107" /><Relationship Type="http://schemas.openxmlformats.org/officeDocument/2006/relationships/slide" Target="/ppt/slides/slide7.xml" Id="R0414d1826d374c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7447a218549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dfc348e064b63" /><Relationship Type="http://schemas.openxmlformats.org/officeDocument/2006/relationships/theme" Target="/ppt/slideMasters/theme/theme1.xml" Id="R607f5c507a1e48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8dfc348e064b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484317aea4d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8d7341abd40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a3283dcf545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404fd076d4a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8df6632024d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081a13d8044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58de78cb243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 GALLO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GALLO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GALLO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GALLO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GALLO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GALLO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427 741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1 081 765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25 403 109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27 934 883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GALLO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JØRGEN BJONER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GALLO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919 522 623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GALLO AS</a:t>
            </a:r>
          </a:p>
        </p:txBody>
      </p:sp>
    </p:spTree>
  </p:cSld>
  <p:clrMapOvr>
    <a:masterClrMapping xmlns:a="http://schemas.openxmlformats.org/drawingml/2006/main"/>
  </p:clrMapOvr>
</p:sld>
</file>