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2d111625b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bfcbeee7004ca4"/>
  </p:sldMasterIdLst>
  <p:sldIdLst>
    <p:sldId xmlns:r="http://schemas.openxmlformats.org/officeDocument/2006/relationships" id="256" r:id="R1f32981967d7467b"/>
    <p:sldId xmlns:r="http://schemas.openxmlformats.org/officeDocument/2006/relationships" id="257" r:id="R75c0fc04693543af"/>
    <p:sldId xmlns:r="http://schemas.openxmlformats.org/officeDocument/2006/relationships" id="258" r:id="R4c30355a9ad042c2"/>
    <p:sldId xmlns:r="http://schemas.openxmlformats.org/officeDocument/2006/relationships" id="259" r:id="R2c895e4f478241f3"/>
    <p:sldId xmlns:r="http://schemas.openxmlformats.org/officeDocument/2006/relationships" id="260" r:id="R14ea610156be4966"/>
    <p:sldId xmlns:r="http://schemas.openxmlformats.org/officeDocument/2006/relationships" id="261" r:id="R716b7d00c94743e5"/>
    <p:sldId xmlns:r="http://schemas.openxmlformats.org/officeDocument/2006/relationships" id="262" r:id="Rdfba2ca371c4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fcbeee7004ca4" /><Relationship Type="http://schemas.openxmlformats.org/officeDocument/2006/relationships/slide" Target="/ppt/slides/slide1.xml" Id="R1f32981967d7467b" /><Relationship Type="http://schemas.openxmlformats.org/officeDocument/2006/relationships/slide" Target="/ppt/slides/slide2.xml" Id="R75c0fc04693543af" /><Relationship Type="http://schemas.openxmlformats.org/officeDocument/2006/relationships/slide" Target="/ppt/slides/slide3.xml" Id="R4c30355a9ad042c2" /><Relationship Type="http://schemas.openxmlformats.org/officeDocument/2006/relationships/slide" Target="/ppt/slides/slide4.xml" Id="R2c895e4f478241f3" /><Relationship Type="http://schemas.openxmlformats.org/officeDocument/2006/relationships/slide" Target="/ppt/slides/slide5.xml" Id="R14ea610156be4966" /><Relationship Type="http://schemas.openxmlformats.org/officeDocument/2006/relationships/slide" Target="/ppt/slides/slide6.xml" Id="R716b7d00c94743e5" /><Relationship Type="http://schemas.openxmlformats.org/officeDocument/2006/relationships/slide" Target="/ppt/slides/slide7.xml" Id="Rdfba2ca371c4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5b7f284e6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c63dff0154212" /><Relationship Type="http://schemas.openxmlformats.org/officeDocument/2006/relationships/theme" Target="/ppt/slideMasters/theme/theme1.xml" Id="Raff52d19848b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c63dff015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3c71368b7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67bde05c6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69bbd4787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1af5861ca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e7161d027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a2b5b143b4a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1bed92d65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HJELLEGJERDE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INVEST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364 102 567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1 071 470 495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1 367 730 883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NILS GUNNAR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NILS GUNNAR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Hjørnegården, Pilgata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919 528 435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