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c7529c4dd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06e58cd8742e8"/>
  </p:sldMasterIdLst>
  <p:sldIdLst>
    <p:sldId xmlns:r="http://schemas.openxmlformats.org/officeDocument/2006/relationships" id="256" r:id="R4d7ec45972a0499b"/>
    <p:sldId xmlns:r="http://schemas.openxmlformats.org/officeDocument/2006/relationships" id="257" r:id="Ra5aced8969e5493c"/>
    <p:sldId xmlns:r="http://schemas.openxmlformats.org/officeDocument/2006/relationships" id="258" r:id="Rea733ee749c54bf3"/>
    <p:sldId xmlns:r="http://schemas.openxmlformats.org/officeDocument/2006/relationships" id="259" r:id="R97650996a6f84f4e"/>
    <p:sldId xmlns:r="http://schemas.openxmlformats.org/officeDocument/2006/relationships" id="260" r:id="R09b743d69e9849af"/>
    <p:sldId xmlns:r="http://schemas.openxmlformats.org/officeDocument/2006/relationships" id="261" r:id="Rb8f7030aa6b34987"/>
    <p:sldId xmlns:r="http://schemas.openxmlformats.org/officeDocument/2006/relationships" id="262" r:id="R26aa22c8a019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06e58cd8742e8" /><Relationship Type="http://schemas.openxmlformats.org/officeDocument/2006/relationships/slide" Target="/ppt/slides/slide1.xml" Id="R4d7ec45972a0499b" /><Relationship Type="http://schemas.openxmlformats.org/officeDocument/2006/relationships/slide" Target="/ppt/slides/slide2.xml" Id="Ra5aced8969e5493c" /><Relationship Type="http://schemas.openxmlformats.org/officeDocument/2006/relationships/slide" Target="/ppt/slides/slide3.xml" Id="Rea733ee749c54bf3" /><Relationship Type="http://schemas.openxmlformats.org/officeDocument/2006/relationships/slide" Target="/ppt/slides/slide4.xml" Id="R97650996a6f84f4e" /><Relationship Type="http://schemas.openxmlformats.org/officeDocument/2006/relationships/slide" Target="/ppt/slides/slide5.xml" Id="R09b743d69e9849af" /><Relationship Type="http://schemas.openxmlformats.org/officeDocument/2006/relationships/slide" Target="/ppt/slides/slide6.xml" Id="Rb8f7030aa6b34987" /><Relationship Type="http://schemas.openxmlformats.org/officeDocument/2006/relationships/slide" Target="/ppt/slides/slide7.xml" Id="R26aa22c8a019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b0848cab8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9f71fe10d4027" /><Relationship Type="http://schemas.openxmlformats.org/officeDocument/2006/relationships/theme" Target="/ppt/slideMasters/theme/theme1.xml" Id="Rb0937323addf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9f71fe10d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6a8b10034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4631e771c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407492b86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da8f24cd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a2d9e1a56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f5bc3694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0e75c331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CAPEX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