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d6acbce9754c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f78c4ae62d46ca"/>
  </p:sldMasterIdLst>
  <p:sldIdLst>
    <p:sldId xmlns:r="http://schemas.openxmlformats.org/officeDocument/2006/relationships" id="256" r:id="Rfbf8b517fa424f30"/>
    <p:sldId xmlns:r="http://schemas.openxmlformats.org/officeDocument/2006/relationships" id="257" r:id="R9d5a4734ba38462d"/>
    <p:sldId xmlns:r="http://schemas.openxmlformats.org/officeDocument/2006/relationships" id="258" r:id="R404dae5c63ed4844"/>
    <p:sldId xmlns:r="http://schemas.openxmlformats.org/officeDocument/2006/relationships" id="259" r:id="Rbfc9d2a6923747bf"/>
    <p:sldId xmlns:r="http://schemas.openxmlformats.org/officeDocument/2006/relationships" id="260" r:id="Rc6909b985b77428b"/>
    <p:sldId xmlns:r="http://schemas.openxmlformats.org/officeDocument/2006/relationships" id="261" r:id="R6e00e505a2944e6f"/>
    <p:sldId xmlns:r="http://schemas.openxmlformats.org/officeDocument/2006/relationships" id="262" r:id="Rb2688c6c036a46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f78c4ae62d46ca" /><Relationship Type="http://schemas.openxmlformats.org/officeDocument/2006/relationships/slide" Target="/ppt/slides/slide1.xml" Id="Rfbf8b517fa424f30" /><Relationship Type="http://schemas.openxmlformats.org/officeDocument/2006/relationships/slide" Target="/ppt/slides/slide2.xml" Id="R9d5a4734ba38462d" /><Relationship Type="http://schemas.openxmlformats.org/officeDocument/2006/relationships/slide" Target="/ppt/slides/slide3.xml" Id="R404dae5c63ed4844" /><Relationship Type="http://schemas.openxmlformats.org/officeDocument/2006/relationships/slide" Target="/ppt/slides/slide4.xml" Id="Rbfc9d2a6923747bf" /><Relationship Type="http://schemas.openxmlformats.org/officeDocument/2006/relationships/slide" Target="/ppt/slides/slide5.xml" Id="Rc6909b985b77428b" /><Relationship Type="http://schemas.openxmlformats.org/officeDocument/2006/relationships/slide" Target="/ppt/slides/slide6.xml" Id="R6e00e505a2944e6f" /><Relationship Type="http://schemas.openxmlformats.org/officeDocument/2006/relationships/slide" Target="/ppt/slides/slide7.xml" Id="Rb2688c6c036a46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1b7d27e4a842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fbaa823ab401b" /><Relationship Type="http://schemas.openxmlformats.org/officeDocument/2006/relationships/theme" Target="/ppt/slideMasters/theme/theme1.xml" Id="R9e3ba1305fc94a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bfbaa823ab40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e7146e06a4a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a95b2fcda47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136f51c2e40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f7eaaca3545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399850d7845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1637d7f1d4d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4278007434f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ICONOMY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ICONOMY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19 987 890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978 961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798 943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2 317 879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6 700 139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ICONOMY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919 563 753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