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b161640c0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b4e58f55e42aa"/>
  </p:sldMasterIdLst>
  <p:sldIdLst>
    <p:sldId xmlns:r="http://schemas.openxmlformats.org/officeDocument/2006/relationships" id="256" r:id="R48eafca2cefc4879"/>
    <p:sldId xmlns:r="http://schemas.openxmlformats.org/officeDocument/2006/relationships" id="257" r:id="R6aad65550e794dc8"/>
    <p:sldId xmlns:r="http://schemas.openxmlformats.org/officeDocument/2006/relationships" id="258" r:id="Rad5f7ca02a234bab"/>
    <p:sldId xmlns:r="http://schemas.openxmlformats.org/officeDocument/2006/relationships" id="259" r:id="Reb3422e03cf549e7"/>
    <p:sldId xmlns:r="http://schemas.openxmlformats.org/officeDocument/2006/relationships" id="260" r:id="Rde7f543a540c4d0b"/>
    <p:sldId xmlns:r="http://schemas.openxmlformats.org/officeDocument/2006/relationships" id="261" r:id="R666ae900eb574d17"/>
    <p:sldId xmlns:r="http://schemas.openxmlformats.org/officeDocument/2006/relationships" id="262" r:id="R9497c71e5ed7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b4e58f55e42aa" /><Relationship Type="http://schemas.openxmlformats.org/officeDocument/2006/relationships/slide" Target="/ppt/slides/slide1.xml" Id="R48eafca2cefc4879" /><Relationship Type="http://schemas.openxmlformats.org/officeDocument/2006/relationships/slide" Target="/ppt/slides/slide2.xml" Id="R6aad65550e794dc8" /><Relationship Type="http://schemas.openxmlformats.org/officeDocument/2006/relationships/slide" Target="/ppt/slides/slide3.xml" Id="Rad5f7ca02a234bab" /><Relationship Type="http://schemas.openxmlformats.org/officeDocument/2006/relationships/slide" Target="/ppt/slides/slide4.xml" Id="Reb3422e03cf549e7" /><Relationship Type="http://schemas.openxmlformats.org/officeDocument/2006/relationships/slide" Target="/ppt/slides/slide5.xml" Id="Rde7f543a540c4d0b" /><Relationship Type="http://schemas.openxmlformats.org/officeDocument/2006/relationships/slide" Target="/ppt/slides/slide6.xml" Id="R666ae900eb574d17" /><Relationship Type="http://schemas.openxmlformats.org/officeDocument/2006/relationships/slide" Target="/ppt/slides/slide7.xml" Id="R9497c71e5ed7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6bc57ecaf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66ed6788427e" /><Relationship Type="http://schemas.openxmlformats.org/officeDocument/2006/relationships/theme" Target="/ppt/slideMasters/theme/theme1.xml" Id="R08288ca79dae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766ed6788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2e22cb55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1e5668f6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32c22fbd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694bd62e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2cc1d68f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3332589d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d794889b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MAGNOLIA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MAGNOLIA SYSTEM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121 178 681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380 213 186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2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3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SYPRIAN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