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b31291972f4a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ae1e8c801c4703"/>
  </p:sldMasterIdLst>
  <p:sldIdLst>
    <p:sldId xmlns:r="http://schemas.openxmlformats.org/officeDocument/2006/relationships" id="256" r:id="Rd670e1e256f547a9"/>
    <p:sldId xmlns:r="http://schemas.openxmlformats.org/officeDocument/2006/relationships" id="257" r:id="R18989268bcc94b16"/>
    <p:sldId xmlns:r="http://schemas.openxmlformats.org/officeDocument/2006/relationships" id="258" r:id="Raa2acc56dd854038"/>
    <p:sldId xmlns:r="http://schemas.openxmlformats.org/officeDocument/2006/relationships" id="259" r:id="Rb555996e39ac47b2"/>
    <p:sldId xmlns:r="http://schemas.openxmlformats.org/officeDocument/2006/relationships" id="260" r:id="R9b8d30d8d2a64a4e"/>
    <p:sldId xmlns:r="http://schemas.openxmlformats.org/officeDocument/2006/relationships" id="261" r:id="R5ed9a87ff8414a2d"/>
    <p:sldId xmlns:r="http://schemas.openxmlformats.org/officeDocument/2006/relationships" id="262" r:id="R3723bf0eaebc4d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ae1e8c801c4703" /><Relationship Type="http://schemas.openxmlformats.org/officeDocument/2006/relationships/slide" Target="/ppt/slides/slide1.xml" Id="Rd670e1e256f547a9" /><Relationship Type="http://schemas.openxmlformats.org/officeDocument/2006/relationships/slide" Target="/ppt/slides/slide2.xml" Id="R18989268bcc94b16" /><Relationship Type="http://schemas.openxmlformats.org/officeDocument/2006/relationships/slide" Target="/ppt/slides/slide3.xml" Id="Raa2acc56dd854038" /><Relationship Type="http://schemas.openxmlformats.org/officeDocument/2006/relationships/slide" Target="/ppt/slides/slide4.xml" Id="Rb555996e39ac47b2" /><Relationship Type="http://schemas.openxmlformats.org/officeDocument/2006/relationships/slide" Target="/ppt/slides/slide5.xml" Id="R9b8d30d8d2a64a4e" /><Relationship Type="http://schemas.openxmlformats.org/officeDocument/2006/relationships/slide" Target="/ppt/slides/slide6.xml" Id="R5ed9a87ff8414a2d" /><Relationship Type="http://schemas.openxmlformats.org/officeDocument/2006/relationships/slide" Target="/ppt/slides/slide7.xml" Id="R3723bf0eaebc4d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b021b5fa9f43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5ddc9fe744461" /><Relationship Type="http://schemas.openxmlformats.org/officeDocument/2006/relationships/theme" Target="/ppt/slideMasters/theme/theme1.xml" Id="R01008a0d50be43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75ddc9fe7444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2f29ff76643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426b703b945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ae9a03dbb40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296d9eecf49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5ef6c4ee544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df0e1174a45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35930e85848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 R 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R 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 R G HOLDING AS ble etablert [år] og holder til i Åfjord.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R 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R 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R 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1 253 950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5 529 998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5 611 847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R 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GUTTELVIK STIG-ROAR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R 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Joenget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7170 Åfjord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919 577 320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R G HOLDING AS</a:t>
            </a:r>
          </a:p>
        </p:txBody>
      </p:sp>
    </p:spTree>
  </p:cSld>
  <p:clrMapOvr>
    <a:masterClrMapping xmlns:a="http://schemas.openxmlformats.org/drawingml/2006/main"/>
  </p:clrMapOvr>
</p:sld>
</file>