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a355b7fd1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8054e4c6b4280"/>
  </p:sldMasterIdLst>
  <p:sldIdLst>
    <p:sldId xmlns:r="http://schemas.openxmlformats.org/officeDocument/2006/relationships" id="256" r:id="Rf745c467fa354af5"/>
    <p:sldId xmlns:r="http://schemas.openxmlformats.org/officeDocument/2006/relationships" id="257" r:id="Ra9f78fef54394569"/>
    <p:sldId xmlns:r="http://schemas.openxmlformats.org/officeDocument/2006/relationships" id="258" r:id="Rb49310972ad84b24"/>
    <p:sldId xmlns:r="http://schemas.openxmlformats.org/officeDocument/2006/relationships" id="259" r:id="R86268a2b832043a9"/>
    <p:sldId xmlns:r="http://schemas.openxmlformats.org/officeDocument/2006/relationships" id="260" r:id="R4402b081a1614cff"/>
    <p:sldId xmlns:r="http://schemas.openxmlformats.org/officeDocument/2006/relationships" id="261" r:id="R48d18f6eaa89485a"/>
    <p:sldId xmlns:r="http://schemas.openxmlformats.org/officeDocument/2006/relationships" id="262" r:id="R2116b2d753a9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8054e4c6b4280" /><Relationship Type="http://schemas.openxmlformats.org/officeDocument/2006/relationships/slide" Target="/ppt/slides/slide1.xml" Id="Rf745c467fa354af5" /><Relationship Type="http://schemas.openxmlformats.org/officeDocument/2006/relationships/slide" Target="/ppt/slides/slide2.xml" Id="Ra9f78fef54394569" /><Relationship Type="http://schemas.openxmlformats.org/officeDocument/2006/relationships/slide" Target="/ppt/slides/slide3.xml" Id="Rb49310972ad84b24" /><Relationship Type="http://schemas.openxmlformats.org/officeDocument/2006/relationships/slide" Target="/ppt/slides/slide4.xml" Id="R86268a2b832043a9" /><Relationship Type="http://schemas.openxmlformats.org/officeDocument/2006/relationships/slide" Target="/ppt/slides/slide5.xml" Id="R4402b081a1614cff" /><Relationship Type="http://schemas.openxmlformats.org/officeDocument/2006/relationships/slide" Target="/ppt/slides/slide6.xml" Id="R48d18f6eaa89485a" /><Relationship Type="http://schemas.openxmlformats.org/officeDocument/2006/relationships/slide" Target="/ppt/slides/slide7.xml" Id="R2116b2d753a9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13cb9a856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05d3d48f4902" /><Relationship Type="http://schemas.openxmlformats.org/officeDocument/2006/relationships/theme" Target="/ppt/slideMasters/theme/theme1.xml" Id="R0158710527e4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f05d3d48f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ba7c9e2b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5c697966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e775cab3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7d7b34d6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7809df41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ab1b1fa7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162ff1de6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16 984 527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