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0c05a101f645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000e8e4ef448f"/>
  </p:sldMasterIdLst>
  <p:sldIdLst>
    <p:sldId xmlns:r="http://schemas.openxmlformats.org/officeDocument/2006/relationships" id="256" r:id="R1d4bedb2c1534813"/>
    <p:sldId xmlns:r="http://schemas.openxmlformats.org/officeDocument/2006/relationships" id="257" r:id="Ra081f567d8f84ef4"/>
    <p:sldId xmlns:r="http://schemas.openxmlformats.org/officeDocument/2006/relationships" id="258" r:id="Rd3c64f05f9a44b15"/>
    <p:sldId xmlns:r="http://schemas.openxmlformats.org/officeDocument/2006/relationships" id="259" r:id="Ra11781c7d4ab4fc9"/>
    <p:sldId xmlns:r="http://schemas.openxmlformats.org/officeDocument/2006/relationships" id="260" r:id="R9d05333573884f8e"/>
    <p:sldId xmlns:r="http://schemas.openxmlformats.org/officeDocument/2006/relationships" id="261" r:id="R8df2107d171545d5"/>
    <p:sldId xmlns:r="http://schemas.openxmlformats.org/officeDocument/2006/relationships" id="262" r:id="R0cdca0c9d9ca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000e8e4ef448f" /><Relationship Type="http://schemas.openxmlformats.org/officeDocument/2006/relationships/slide" Target="/ppt/slides/slide1.xml" Id="R1d4bedb2c1534813" /><Relationship Type="http://schemas.openxmlformats.org/officeDocument/2006/relationships/slide" Target="/ppt/slides/slide2.xml" Id="Ra081f567d8f84ef4" /><Relationship Type="http://schemas.openxmlformats.org/officeDocument/2006/relationships/slide" Target="/ppt/slides/slide3.xml" Id="Rd3c64f05f9a44b15" /><Relationship Type="http://schemas.openxmlformats.org/officeDocument/2006/relationships/slide" Target="/ppt/slides/slide4.xml" Id="Ra11781c7d4ab4fc9" /><Relationship Type="http://schemas.openxmlformats.org/officeDocument/2006/relationships/slide" Target="/ppt/slides/slide5.xml" Id="R9d05333573884f8e" /><Relationship Type="http://schemas.openxmlformats.org/officeDocument/2006/relationships/slide" Target="/ppt/slides/slide6.xml" Id="R8df2107d171545d5" /><Relationship Type="http://schemas.openxmlformats.org/officeDocument/2006/relationships/slide" Target="/ppt/slides/slide7.xml" Id="R0cdca0c9d9ca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8d60aea414a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61a326b15482f" /><Relationship Type="http://schemas.openxmlformats.org/officeDocument/2006/relationships/theme" Target="/ppt/slideMasters/theme/theme1.xml" Id="R6fc0a3c892544e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61a326b1548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233224ed944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440afd57d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6b2086c3f45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49f749837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a91557c2a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1d9c9b4a649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c9fdb20b746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41 551 188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36 636 898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104 931 496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EIENDOMSHUSET MALLING &amp; CO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CAKI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ALMO CONSULT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