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38e3bbcbbf44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4036a9dabc40dc"/>
  </p:sldMasterIdLst>
  <p:sldIdLst>
    <p:sldId xmlns:r="http://schemas.openxmlformats.org/officeDocument/2006/relationships" id="256" r:id="R2a10ed3fbe2f47cf"/>
    <p:sldId xmlns:r="http://schemas.openxmlformats.org/officeDocument/2006/relationships" id="257" r:id="R67fb20ef891c49e7"/>
    <p:sldId xmlns:r="http://schemas.openxmlformats.org/officeDocument/2006/relationships" id="258" r:id="Rb2e5aaf018c74f81"/>
    <p:sldId xmlns:r="http://schemas.openxmlformats.org/officeDocument/2006/relationships" id="259" r:id="R6238d9396d9e4294"/>
    <p:sldId xmlns:r="http://schemas.openxmlformats.org/officeDocument/2006/relationships" id="260" r:id="R3b53a9c1f52e4bd2"/>
    <p:sldId xmlns:r="http://schemas.openxmlformats.org/officeDocument/2006/relationships" id="261" r:id="Re666b1d9f7b3420f"/>
    <p:sldId xmlns:r="http://schemas.openxmlformats.org/officeDocument/2006/relationships" id="262" r:id="R6c8aa25c65f04d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4036a9dabc40dc" /><Relationship Type="http://schemas.openxmlformats.org/officeDocument/2006/relationships/slide" Target="/ppt/slides/slide1.xml" Id="R2a10ed3fbe2f47cf" /><Relationship Type="http://schemas.openxmlformats.org/officeDocument/2006/relationships/slide" Target="/ppt/slides/slide2.xml" Id="R67fb20ef891c49e7" /><Relationship Type="http://schemas.openxmlformats.org/officeDocument/2006/relationships/slide" Target="/ppt/slides/slide3.xml" Id="Rb2e5aaf018c74f81" /><Relationship Type="http://schemas.openxmlformats.org/officeDocument/2006/relationships/slide" Target="/ppt/slides/slide4.xml" Id="R6238d9396d9e4294" /><Relationship Type="http://schemas.openxmlformats.org/officeDocument/2006/relationships/slide" Target="/ppt/slides/slide5.xml" Id="R3b53a9c1f52e4bd2" /><Relationship Type="http://schemas.openxmlformats.org/officeDocument/2006/relationships/slide" Target="/ppt/slides/slide6.xml" Id="Re666b1d9f7b3420f" /><Relationship Type="http://schemas.openxmlformats.org/officeDocument/2006/relationships/slide" Target="/ppt/slides/slide7.xml" Id="R6c8aa25c65f04d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6b06aacc3547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f87f546a3c4764" /><Relationship Type="http://schemas.openxmlformats.org/officeDocument/2006/relationships/theme" Target="/ppt/slideMasters/theme/theme1.xml" Id="Rca16284fd83140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f87f546a3c47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001a87d6314b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e1a22c64cc40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0a5277c66f43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37026134e645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3eb0af9cc145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80ffda1dde4f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9bb09136cb41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SVEIN HAUGEN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HAUGEN AS ble etablert [år] og holder til i Bø I Telemark.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8 147 026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6 584 081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7 880 731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52 806 964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54 897 196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SVEIN  –  92,0 %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GUNHILD  –  8,0 %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Gymnasbakken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3802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95 15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919 605 138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HAUGEN AS</a:t>
            </a:r>
          </a:p>
        </p:txBody>
      </p:sp>
    </p:spTree>
  </p:cSld>
  <p:clrMapOvr>
    <a:masterClrMapping xmlns:a="http://schemas.openxmlformats.org/drawingml/2006/main"/>
  </p:clrMapOvr>
</p:sld>
</file>