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9fc99a123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00822a68440ae"/>
  </p:sldMasterIdLst>
  <p:sldIdLst>
    <p:sldId xmlns:r="http://schemas.openxmlformats.org/officeDocument/2006/relationships" id="256" r:id="Rd51348e514b74695"/>
    <p:sldId xmlns:r="http://schemas.openxmlformats.org/officeDocument/2006/relationships" id="257" r:id="Rebdb452a7eb44751"/>
    <p:sldId xmlns:r="http://schemas.openxmlformats.org/officeDocument/2006/relationships" id="258" r:id="R6f372a2cb196457c"/>
    <p:sldId xmlns:r="http://schemas.openxmlformats.org/officeDocument/2006/relationships" id="259" r:id="R5ffdca9825d34559"/>
    <p:sldId xmlns:r="http://schemas.openxmlformats.org/officeDocument/2006/relationships" id="260" r:id="R4e8ee28957f149a1"/>
    <p:sldId xmlns:r="http://schemas.openxmlformats.org/officeDocument/2006/relationships" id="261" r:id="Rf74b74b6c5e548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00822a68440ae" /><Relationship Type="http://schemas.openxmlformats.org/officeDocument/2006/relationships/slide" Target="/ppt/slides/slide1.xml" Id="Rd51348e514b74695" /><Relationship Type="http://schemas.openxmlformats.org/officeDocument/2006/relationships/slide" Target="/ppt/slides/slide2.xml" Id="Rebdb452a7eb44751" /><Relationship Type="http://schemas.openxmlformats.org/officeDocument/2006/relationships/slide" Target="/ppt/slides/slide3.xml" Id="R6f372a2cb196457c" /><Relationship Type="http://schemas.openxmlformats.org/officeDocument/2006/relationships/slide" Target="/ppt/slides/slide4.xml" Id="R5ffdca9825d34559" /><Relationship Type="http://schemas.openxmlformats.org/officeDocument/2006/relationships/slide" Target="/ppt/slides/slide5.xml" Id="R4e8ee28957f149a1" /><Relationship Type="http://schemas.openxmlformats.org/officeDocument/2006/relationships/slide" Target="/ppt/slides/slide6.xml" Id="Rf74b74b6c5e548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8ecbc63e4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bd2e139b14d6d" /><Relationship Type="http://schemas.openxmlformats.org/officeDocument/2006/relationships/theme" Target="/ppt/slideMasters/theme/theme1.xml" Id="Ref4b2561bf07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abd2e139b1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f41807eee4e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db414bb86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5def422c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ae2db15a34f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2fa7a4396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5e7d55651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ØKONOMIBISTAND ANITA DAHL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ANITA DAHL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ANITA DAHL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ANITA DAHL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ANITA DAHL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ANITA DAHL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2 012 297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1 556 467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ANITA DAHL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anita@okonomibistand.as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919 613 319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ANITA DAHL</a:t>
            </a:r>
          </a:p>
        </p:txBody>
      </p:sp>
    </p:spTree>
  </p:cSld>
  <p:clrMapOvr>
    <a:masterClrMapping xmlns:a="http://schemas.openxmlformats.org/drawingml/2006/main"/>
  </p:clrMapOvr>
</p:sld>
</file>