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86c374313848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8d2643b61546e9"/>
  </p:sldMasterIdLst>
  <p:sldIdLst>
    <p:sldId xmlns:r="http://schemas.openxmlformats.org/officeDocument/2006/relationships" id="256" r:id="R773e2eed21c2424f"/>
    <p:sldId xmlns:r="http://schemas.openxmlformats.org/officeDocument/2006/relationships" id="257" r:id="R8d46320545c5410e"/>
    <p:sldId xmlns:r="http://schemas.openxmlformats.org/officeDocument/2006/relationships" id="258" r:id="R79c29f48317040a4"/>
    <p:sldId xmlns:r="http://schemas.openxmlformats.org/officeDocument/2006/relationships" id="259" r:id="R86b69a9047894ac6"/>
    <p:sldId xmlns:r="http://schemas.openxmlformats.org/officeDocument/2006/relationships" id="260" r:id="Rb97788ee12ac400f"/>
    <p:sldId xmlns:r="http://schemas.openxmlformats.org/officeDocument/2006/relationships" id="261" r:id="Rb570d328611c478a"/>
    <p:sldId xmlns:r="http://schemas.openxmlformats.org/officeDocument/2006/relationships" id="262" r:id="Rc3c1509d9a8141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d2643b61546e9" /><Relationship Type="http://schemas.openxmlformats.org/officeDocument/2006/relationships/slide" Target="/ppt/slides/slide1.xml" Id="R773e2eed21c2424f" /><Relationship Type="http://schemas.openxmlformats.org/officeDocument/2006/relationships/slide" Target="/ppt/slides/slide2.xml" Id="R8d46320545c5410e" /><Relationship Type="http://schemas.openxmlformats.org/officeDocument/2006/relationships/slide" Target="/ppt/slides/slide3.xml" Id="R79c29f48317040a4" /><Relationship Type="http://schemas.openxmlformats.org/officeDocument/2006/relationships/slide" Target="/ppt/slides/slide4.xml" Id="R86b69a9047894ac6" /><Relationship Type="http://schemas.openxmlformats.org/officeDocument/2006/relationships/slide" Target="/ppt/slides/slide5.xml" Id="Rb97788ee12ac400f" /><Relationship Type="http://schemas.openxmlformats.org/officeDocument/2006/relationships/slide" Target="/ppt/slides/slide6.xml" Id="Rb570d328611c478a" /><Relationship Type="http://schemas.openxmlformats.org/officeDocument/2006/relationships/slide" Target="/ppt/slides/slide7.xml" Id="Rc3c1509d9a8141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60f16c5214c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e45f4f917450f" /><Relationship Type="http://schemas.openxmlformats.org/officeDocument/2006/relationships/theme" Target="/ppt/slideMasters/theme/theme1.xml" Id="Rc5569c9ffc6247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ce45f4f91745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2b084e1bc4e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0cc100c5c4d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67d8f0e054c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f75eba91a4b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04685923e4e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d9b018a9e4f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37c7cff794b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COFI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COFI HOLDING AS ble etablert [år] og holder til i Leinstrand.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410 022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DANIEL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Leinstrandvegen 580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7083 Leinstrand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tommy@findmy.no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919 666 331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