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c85c595f1f40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c41a6f60a646fd"/>
  </p:sldMasterIdLst>
  <p:sldIdLst>
    <p:sldId xmlns:r="http://schemas.openxmlformats.org/officeDocument/2006/relationships" id="256" r:id="Ra756140e2f844465"/>
    <p:sldId xmlns:r="http://schemas.openxmlformats.org/officeDocument/2006/relationships" id="257" r:id="R7eaa7002e430410b"/>
    <p:sldId xmlns:r="http://schemas.openxmlformats.org/officeDocument/2006/relationships" id="258" r:id="R9cc69e73325c4df7"/>
    <p:sldId xmlns:r="http://schemas.openxmlformats.org/officeDocument/2006/relationships" id="259" r:id="Rb2cd2b74884e4f5b"/>
    <p:sldId xmlns:r="http://schemas.openxmlformats.org/officeDocument/2006/relationships" id="260" r:id="R76acd849597f4dc1"/>
    <p:sldId xmlns:r="http://schemas.openxmlformats.org/officeDocument/2006/relationships" id="261" r:id="R0a691ddd0e5342b6"/>
    <p:sldId xmlns:r="http://schemas.openxmlformats.org/officeDocument/2006/relationships" id="262" r:id="R2283f6aff46e42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c41a6f60a646fd" /><Relationship Type="http://schemas.openxmlformats.org/officeDocument/2006/relationships/slide" Target="/ppt/slides/slide1.xml" Id="Ra756140e2f844465" /><Relationship Type="http://schemas.openxmlformats.org/officeDocument/2006/relationships/slide" Target="/ppt/slides/slide2.xml" Id="R7eaa7002e430410b" /><Relationship Type="http://schemas.openxmlformats.org/officeDocument/2006/relationships/slide" Target="/ppt/slides/slide3.xml" Id="R9cc69e73325c4df7" /><Relationship Type="http://schemas.openxmlformats.org/officeDocument/2006/relationships/slide" Target="/ppt/slides/slide4.xml" Id="Rb2cd2b74884e4f5b" /><Relationship Type="http://schemas.openxmlformats.org/officeDocument/2006/relationships/slide" Target="/ppt/slides/slide5.xml" Id="R76acd849597f4dc1" /><Relationship Type="http://schemas.openxmlformats.org/officeDocument/2006/relationships/slide" Target="/ppt/slides/slide6.xml" Id="R0a691ddd0e5342b6" /><Relationship Type="http://schemas.openxmlformats.org/officeDocument/2006/relationships/slide" Target="/ppt/slides/slide7.xml" Id="R2283f6aff46e42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96c46e9d5848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ead0dfe344a26" /><Relationship Type="http://schemas.openxmlformats.org/officeDocument/2006/relationships/theme" Target="/ppt/slideMasters/theme/theme1.xml" Id="R4def493396d248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1ead0dfe344a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c0df7fa8b43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55c59680348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d5052277546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3740d7ff54d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ebdc9db714a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6d9c70e9241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3c27621f246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GAAK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GAAK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28 174 757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28 179 794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GARD ÅDNE AURE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919 671 009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