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57ca6286d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fefd3d98a48a0"/>
  </p:sldMasterIdLst>
  <p:sldIdLst>
    <p:sldId xmlns:r="http://schemas.openxmlformats.org/officeDocument/2006/relationships" id="256" r:id="Red3e20b405a641b7"/>
    <p:sldId xmlns:r="http://schemas.openxmlformats.org/officeDocument/2006/relationships" id="257" r:id="R1c5af8e246684306"/>
    <p:sldId xmlns:r="http://schemas.openxmlformats.org/officeDocument/2006/relationships" id="258" r:id="Rc1ae933db2f84100"/>
    <p:sldId xmlns:r="http://schemas.openxmlformats.org/officeDocument/2006/relationships" id="259" r:id="R3de29949f180450f"/>
    <p:sldId xmlns:r="http://schemas.openxmlformats.org/officeDocument/2006/relationships" id="260" r:id="R1e938793225447aa"/>
    <p:sldId xmlns:r="http://schemas.openxmlformats.org/officeDocument/2006/relationships" id="261" r:id="Rd7308a57efa9408d"/>
    <p:sldId xmlns:r="http://schemas.openxmlformats.org/officeDocument/2006/relationships" id="262" r:id="Red80448501434e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fefd3d98a48a0" /><Relationship Type="http://schemas.openxmlformats.org/officeDocument/2006/relationships/slide" Target="/ppt/slides/slide1.xml" Id="Red3e20b405a641b7" /><Relationship Type="http://schemas.openxmlformats.org/officeDocument/2006/relationships/slide" Target="/ppt/slides/slide2.xml" Id="R1c5af8e246684306" /><Relationship Type="http://schemas.openxmlformats.org/officeDocument/2006/relationships/slide" Target="/ppt/slides/slide3.xml" Id="Rc1ae933db2f84100" /><Relationship Type="http://schemas.openxmlformats.org/officeDocument/2006/relationships/slide" Target="/ppt/slides/slide4.xml" Id="R3de29949f180450f" /><Relationship Type="http://schemas.openxmlformats.org/officeDocument/2006/relationships/slide" Target="/ppt/slides/slide5.xml" Id="R1e938793225447aa" /><Relationship Type="http://schemas.openxmlformats.org/officeDocument/2006/relationships/slide" Target="/ppt/slides/slide6.xml" Id="Rd7308a57efa9408d" /><Relationship Type="http://schemas.openxmlformats.org/officeDocument/2006/relationships/slide" Target="/ppt/slides/slide7.xml" Id="Red80448501434e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05a21dfaa44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ab084713b4e9d" /><Relationship Type="http://schemas.openxmlformats.org/officeDocument/2006/relationships/theme" Target="/ppt/slideMasters/theme/theme1.xml" Id="R0ffc5a865875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ab084713b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5ae18f2e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fbb7e72a8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382c883db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5beeb0b17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d70948f03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a7367ed41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e6aae08b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24 526 020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32 057 917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