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5c7d6e40644a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3ff2e0d1154354"/>
  </p:sldMasterIdLst>
  <p:sldIdLst>
    <p:sldId xmlns:r="http://schemas.openxmlformats.org/officeDocument/2006/relationships" id="256" r:id="R8ddb075ea98148cc"/>
    <p:sldId xmlns:r="http://schemas.openxmlformats.org/officeDocument/2006/relationships" id="257" r:id="R390298629d7d4383"/>
    <p:sldId xmlns:r="http://schemas.openxmlformats.org/officeDocument/2006/relationships" id="258" r:id="Rca4971c169d54502"/>
    <p:sldId xmlns:r="http://schemas.openxmlformats.org/officeDocument/2006/relationships" id="259" r:id="R80f1516a3ef747eb"/>
    <p:sldId xmlns:r="http://schemas.openxmlformats.org/officeDocument/2006/relationships" id="260" r:id="R572485732516444b"/>
    <p:sldId xmlns:r="http://schemas.openxmlformats.org/officeDocument/2006/relationships" id="261" r:id="R08c7ef0b316a4c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3ff2e0d1154354" /><Relationship Type="http://schemas.openxmlformats.org/officeDocument/2006/relationships/slide" Target="/ppt/slides/slide1.xml" Id="R8ddb075ea98148cc" /><Relationship Type="http://schemas.openxmlformats.org/officeDocument/2006/relationships/slide" Target="/ppt/slides/slide2.xml" Id="R390298629d7d4383" /><Relationship Type="http://schemas.openxmlformats.org/officeDocument/2006/relationships/slide" Target="/ppt/slides/slide3.xml" Id="Rca4971c169d54502" /><Relationship Type="http://schemas.openxmlformats.org/officeDocument/2006/relationships/slide" Target="/ppt/slides/slide4.xml" Id="R80f1516a3ef747eb" /><Relationship Type="http://schemas.openxmlformats.org/officeDocument/2006/relationships/slide" Target="/ppt/slides/slide5.xml" Id="R572485732516444b" /><Relationship Type="http://schemas.openxmlformats.org/officeDocument/2006/relationships/slide" Target="/ppt/slides/slide6.xml" Id="R08c7ef0b316a4c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588077ec6042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6037571c44bc3" /><Relationship Type="http://schemas.openxmlformats.org/officeDocument/2006/relationships/theme" Target="/ppt/slideMasters/theme/theme1.xml" Id="R401b6c14d0d34d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f6037571c44b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b606ff97148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0df4941fb45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cae0d39e342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c29cc49174c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4ed34774c43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c46cfc3b542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PEBJE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Bjertnæs, Aspehaugveien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919 687 312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