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089dd65b1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673f8f13c4849"/>
  </p:sldMasterIdLst>
  <p:sldIdLst>
    <p:sldId xmlns:r="http://schemas.openxmlformats.org/officeDocument/2006/relationships" id="256" r:id="Rfc15d2b109c24d53"/>
    <p:sldId xmlns:r="http://schemas.openxmlformats.org/officeDocument/2006/relationships" id="257" r:id="R69412b596ecd4a3c"/>
    <p:sldId xmlns:r="http://schemas.openxmlformats.org/officeDocument/2006/relationships" id="258" r:id="R7330a806b41d4cc4"/>
    <p:sldId xmlns:r="http://schemas.openxmlformats.org/officeDocument/2006/relationships" id="259" r:id="R5f5be51725334369"/>
    <p:sldId xmlns:r="http://schemas.openxmlformats.org/officeDocument/2006/relationships" id="260" r:id="R03bca78d63734f6e"/>
    <p:sldId xmlns:r="http://schemas.openxmlformats.org/officeDocument/2006/relationships" id="261" r:id="Ra6cc6b0d792e4679"/>
    <p:sldId xmlns:r="http://schemas.openxmlformats.org/officeDocument/2006/relationships" id="262" r:id="R0b9e2425bb97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673f8f13c4849" /><Relationship Type="http://schemas.openxmlformats.org/officeDocument/2006/relationships/slide" Target="/ppt/slides/slide1.xml" Id="Rfc15d2b109c24d53" /><Relationship Type="http://schemas.openxmlformats.org/officeDocument/2006/relationships/slide" Target="/ppt/slides/slide2.xml" Id="R69412b596ecd4a3c" /><Relationship Type="http://schemas.openxmlformats.org/officeDocument/2006/relationships/slide" Target="/ppt/slides/slide3.xml" Id="R7330a806b41d4cc4" /><Relationship Type="http://schemas.openxmlformats.org/officeDocument/2006/relationships/slide" Target="/ppt/slides/slide4.xml" Id="R5f5be51725334369" /><Relationship Type="http://schemas.openxmlformats.org/officeDocument/2006/relationships/slide" Target="/ppt/slides/slide5.xml" Id="R03bca78d63734f6e" /><Relationship Type="http://schemas.openxmlformats.org/officeDocument/2006/relationships/slide" Target="/ppt/slides/slide6.xml" Id="Ra6cc6b0d792e4679" /><Relationship Type="http://schemas.openxmlformats.org/officeDocument/2006/relationships/slide" Target="/ppt/slides/slide7.xml" Id="R0b9e2425bb97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14ef74e07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dcb83a02f45a0" /><Relationship Type="http://schemas.openxmlformats.org/officeDocument/2006/relationships/theme" Target="/ppt/slideMasters/theme/theme1.xml" Id="R15c7cc4bbc48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dcb83a02f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b21b906349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faeb0c4f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236b9094d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4f6a8411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90625577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09e6f79a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6ed02bf0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49 594 135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BJERTNÆS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