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3d270f7d4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381fdfd494339"/>
  </p:sldMasterIdLst>
  <p:sldIdLst>
    <p:sldId xmlns:r="http://schemas.openxmlformats.org/officeDocument/2006/relationships" id="256" r:id="R222ab3ba95d14a47"/>
    <p:sldId xmlns:r="http://schemas.openxmlformats.org/officeDocument/2006/relationships" id="257" r:id="Ra346db395a6f4860"/>
    <p:sldId xmlns:r="http://schemas.openxmlformats.org/officeDocument/2006/relationships" id="258" r:id="R684e9c85fdff4410"/>
    <p:sldId xmlns:r="http://schemas.openxmlformats.org/officeDocument/2006/relationships" id="259" r:id="R9d120dbba73e477d"/>
    <p:sldId xmlns:r="http://schemas.openxmlformats.org/officeDocument/2006/relationships" id="260" r:id="Rc39a32501809465c"/>
    <p:sldId xmlns:r="http://schemas.openxmlformats.org/officeDocument/2006/relationships" id="261" r:id="R66acd3fe382f43f1"/>
    <p:sldId xmlns:r="http://schemas.openxmlformats.org/officeDocument/2006/relationships" id="262" r:id="R85be2b4dc812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381fdfd494339" /><Relationship Type="http://schemas.openxmlformats.org/officeDocument/2006/relationships/slide" Target="/ppt/slides/slide1.xml" Id="R222ab3ba95d14a47" /><Relationship Type="http://schemas.openxmlformats.org/officeDocument/2006/relationships/slide" Target="/ppt/slides/slide2.xml" Id="Ra346db395a6f4860" /><Relationship Type="http://schemas.openxmlformats.org/officeDocument/2006/relationships/slide" Target="/ppt/slides/slide3.xml" Id="R684e9c85fdff4410" /><Relationship Type="http://schemas.openxmlformats.org/officeDocument/2006/relationships/slide" Target="/ppt/slides/slide4.xml" Id="R9d120dbba73e477d" /><Relationship Type="http://schemas.openxmlformats.org/officeDocument/2006/relationships/slide" Target="/ppt/slides/slide5.xml" Id="Rc39a32501809465c" /><Relationship Type="http://schemas.openxmlformats.org/officeDocument/2006/relationships/slide" Target="/ppt/slides/slide6.xml" Id="R66acd3fe382f43f1" /><Relationship Type="http://schemas.openxmlformats.org/officeDocument/2006/relationships/slide" Target="/ppt/slides/slide7.xml" Id="R85be2b4dc812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2892559b8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50c1b6834f94" /><Relationship Type="http://schemas.openxmlformats.org/officeDocument/2006/relationships/theme" Target="/ppt/slideMasters/theme/theme1.xml" Id="R5c954a4b64b348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650c1b683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7986179e6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6f593aae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5c9f57bd4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9cec8e2d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86f35849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bcb38dd5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e951b8456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52 294 552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54 619 354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ELISE JACOBSEN FRIGSTAD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