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68f507fc3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693adbea044bb"/>
  </p:sldMasterIdLst>
  <p:sldIdLst>
    <p:sldId xmlns:r="http://schemas.openxmlformats.org/officeDocument/2006/relationships" id="256" r:id="R044a4784d47d4a73"/>
    <p:sldId xmlns:r="http://schemas.openxmlformats.org/officeDocument/2006/relationships" id="257" r:id="R809c0bb1012e43f4"/>
    <p:sldId xmlns:r="http://schemas.openxmlformats.org/officeDocument/2006/relationships" id="258" r:id="R8c0eb953f395452a"/>
    <p:sldId xmlns:r="http://schemas.openxmlformats.org/officeDocument/2006/relationships" id="259" r:id="R2675893af9654b3b"/>
    <p:sldId xmlns:r="http://schemas.openxmlformats.org/officeDocument/2006/relationships" id="260" r:id="R32622a79c6854007"/>
    <p:sldId xmlns:r="http://schemas.openxmlformats.org/officeDocument/2006/relationships" id="261" r:id="R50ede18330444940"/>
    <p:sldId xmlns:r="http://schemas.openxmlformats.org/officeDocument/2006/relationships" id="262" r:id="Ra70a8c728918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693adbea044bb" /><Relationship Type="http://schemas.openxmlformats.org/officeDocument/2006/relationships/slide" Target="/ppt/slides/slide1.xml" Id="R044a4784d47d4a73" /><Relationship Type="http://schemas.openxmlformats.org/officeDocument/2006/relationships/slide" Target="/ppt/slides/slide2.xml" Id="R809c0bb1012e43f4" /><Relationship Type="http://schemas.openxmlformats.org/officeDocument/2006/relationships/slide" Target="/ppt/slides/slide3.xml" Id="R8c0eb953f395452a" /><Relationship Type="http://schemas.openxmlformats.org/officeDocument/2006/relationships/slide" Target="/ppt/slides/slide4.xml" Id="R2675893af9654b3b" /><Relationship Type="http://schemas.openxmlformats.org/officeDocument/2006/relationships/slide" Target="/ppt/slides/slide5.xml" Id="R32622a79c6854007" /><Relationship Type="http://schemas.openxmlformats.org/officeDocument/2006/relationships/slide" Target="/ppt/slides/slide6.xml" Id="R50ede18330444940" /><Relationship Type="http://schemas.openxmlformats.org/officeDocument/2006/relationships/slide" Target="/ppt/slides/slide7.xml" Id="Ra70a8c728918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7c0330cd9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e0dc17e8a410f" /><Relationship Type="http://schemas.openxmlformats.org/officeDocument/2006/relationships/theme" Target="/ppt/slideMasters/theme/theme1.xml" Id="Rf5345df102db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e0dc17e8a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3c2ff3e0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89faf1dbb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166c4b2b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d218d9a22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557adf96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da7c3751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007f8ed2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16 651 635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17 020 432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KNUT-ERIK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Pareliusveien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