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90cbdd98a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667f45a5a4a03"/>
  </p:sldMasterIdLst>
  <p:sldIdLst>
    <p:sldId xmlns:r="http://schemas.openxmlformats.org/officeDocument/2006/relationships" id="256" r:id="R5063e959bdfa468a"/>
    <p:sldId xmlns:r="http://schemas.openxmlformats.org/officeDocument/2006/relationships" id="257" r:id="R7a6cf679b38843f4"/>
    <p:sldId xmlns:r="http://schemas.openxmlformats.org/officeDocument/2006/relationships" id="258" r:id="R184deaad2e124bc2"/>
    <p:sldId xmlns:r="http://schemas.openxmlformats.org/officeDocument/2006/relationships" id="259" r:id="R73f4cf7d70db450c"/>
    <p:sldId xmlns:r="http://schemas.openxmlformats.org/officeDocument/2006/relationships" id="260" r:id="R7fa255ac939f4f1f"/>
    <p:sldId xmlns:r="http://schemas.openxmlformats.org/officeDocument/2006/relationships" id="261" r:id="R9432b18ded764e74"/>
    <p:sldId xmlns:r="http://schemas.openxmlformats.org/officeDocument/2006/relationships" id="262" r:id="R196918398dbf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667f45a5a4a03" /><Relationship Type="http://schemas.openxmlformats.org/officeDocument/2006/relationships/slide" Target="/ppt/slides/slide1.xml" Id="R5063e959bdfa468a" /><Relationship Type="http://schemas.openxmlformats.org/officeDocument/2006/relationships/slide" Target="/ppt/slides/slide2.xml" Id="R7a6cf679b38843f4" /><Relationship Type="http://schemas.openxmlformats.org/officeDocument/2006/relationships/slide" Target="/ppt/slides/slide3.xml" Id="R184deaad2e124bc2" /><Relationship Type="http://schemas.openxmlformats.org/officeDocument/2006/relationships/slide" Target="/ppt/slides/slide4.xml" Id="R73f4cf7d70db450c" /><Relationship Type="http://schemas.openxmlformats.org/officeDocument/2006/relationships/slide" Target="/ppt/slides/slide5.xml" Id="R7fa255ac939f4f1f" /><Relationship Type="http://schemas.openxmlformats.org/officeDocument/2006/relationships/slide" Target="/ppt/slides/slide6.xml" Id="R9432b18ded764e74" /><Relationship Type="http://schemas.openxmlformats.org/officeDocument/2006/relationships/slide" Target="/ppt/slides/slide7.xml" Id="R196918398dbf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82276c493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e561bda4439b" /><Relationship Type="http://schemas.openxmlformats.org/officeDocument/2006/relationships/theme" Target="/ppt/slideMasters/theme/theme1.xml" Id="Re41e5c91db02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ee561bda4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7b9a9b50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aa9fc942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5c543a10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40884d0b1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f0d30b1f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a3f0dd836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347f67f70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INVESTMENT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BARGA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LISA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