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b5930d990f41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bd3068ad444aa0"/>
  </p:sldMasterIdLst>
  <p:sldIdLst>
    <p:sldId xmlns:r="http://schemas.openxmlformats.org/officeDocument/2006/relationships" id="256" r:id="R11e0cd9051e9452c"/>
    <p:sldId xmlns:r="http://schemas.openxmlformats.org/officeDocument/2006/relationships" id="257" r:id="Rb6671e3f78da4a76"/>
    <p:sldId xmlns:r="http://schemas.openxmlformats.org/officeDocument/2006/relationships" id="258" r:id="R56ecf5fbaf1f4a8b"/>
    <p:sldId xmlns:r="http://schemas.openxmlformats.org/officeDocument/2006/relationships" id="259" r:id="R580a56c765ce415e"/>
    <p:sldId xmlns:r="http://schemas.openxmlformats.org/officeDocument/2006/relationships" id="260" r:id="R979cf072a003491c"/>
    <p:sldId xmlns:r="http://schemas.openxmlformats.org/officeDocument/2006/relationships" id="261" r:id="Rc5ff9b13958e45a2"/>
    <p:sldId xmlns:r="http://schemas.openxmlformats.org/officeDocument/2006/relationships" id="262" r:id="R1fbced9b7b3c48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bd3068ad444aa0" /><Relationship Type="http://schemas.openxmlformats.org/officeDocument/2006/relationships/slide" Target="/ppt/slides/slide1.xml" Id="R11e0cd9051e9452c" /><Relationship Type="http://schemas.openxmlformats.org/officeDocument/2006/relationships/slide" Target="/ppt/slides/slide2.xml" Id="Rb6671e3f78da4a76" /><Relationship Type="http://schemas.openxmlformats.org/officeDocument/2006/relationships/slide" Target="/ppt/slides/slide3.xml" Id="R56ecf5fbaf1f4a8b" /><Relationship Type="http://schemas.openxmlformats.org/officeDocument/2006/relationships/slide" Target="/ppt/slides/slide4.xml" Id="R580a56c765ce415e" /><Relationship Type="http://schemas.openxmlformats.org/officeDocument/2006/relationships/slide" Target="/ppt/slides/slide5.xml" Id="R979cf072a003491c" /><Relationship Type="http://schemas.openxmlformats.org/officeDocument/2006/relationships/slide" Target="/ppt/slides/slide6.xml" Id="Rc5ff9b13958e45a2" /><Relationship Type="http://schemas.openxmlformats.org/officeDocument/2006/relationships/slide" Target="/ppt/slides/slide7.xml" Id="R1fbced9b7b3c48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0a366be7534a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b19d3cb28c4aaa" /><Relationship Type="http://schemas.openxmlformats.org/officeDocument/2006/relationships/theme" Target="/ppt/slideMasters/theme/theme1.xml" Id="Rbbb5c5427de64d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b19d3cb28c4a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eb1141a3e640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85cbccc73942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7d5cd14cdc4c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c97df7186140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d25d380069439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bd6f9f34ad446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b7db82f6ef42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NYHUUS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NYHUUS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NYHUUS HOLDING AS ble etablert [år] og holder til i Raufoss.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NYHUUS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NYHUUS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NYHUUS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−772 486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6 405 322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57 350 679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58 905 517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NYHUUS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 NYHUUS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NYHUUS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Korterudlia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2835 Raufoss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919 758 783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NYHUUS HOLDING AS</a:t>
            </a:r>
          </a:p>
        </p:txBody>
      </p:sp>
    </p:spTree>
  </p:cSld>
  <p:clrMapOvr>
    <a:masterClrMapping xmlns:a="http://schemas.openxmlformats.org/drawingml/2006/main"/>
  </p:clrMapOvr>
</p:sld>
</file>