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d89145536d4b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9fa87ac0154923"/>
  </p:sldMasterIdLst>
  <p:sldIdLst>
    <p:sldId xmlns:r="http://schemas.openxmlformats.org/officeDocument/2006/relationships" id="256" r:id="R9adb1181d5c64a6a"/>
    <p:sldId xmlns:r="http://schemas.openxmlformats.org/officeDocument/2006/relationships" id="257" r:id="Rde9cabe96fd1455b"/>
    <p:sldId xmlns:r="http://schemas.openxmlformats.org/officeDocument/2006/relationships" id="258" r:id="Rf70e6052fd304242"/>
    <p:sldId xmlns:r="http://schemas.openxmlformats.org/officeDocument/2006/relationships" id="259" r:id="R040c8364328648e4"/>
    <p:sldId xmlns:r="http://schemas.openxmlformats.org/officeDocument/2006/relationships" id="260" r:id="Re817bb7edbaa4473"/>
    <p:sldId xmlns:r="http://schemas.openxmlformats.org/officeDocument/2006/relationships" id="261" r:id="Rf24b76e7853d4a2c"/>
    <p:sldId xmlns:r="http://schemas.openxmlformats.org/officeDocument/2006/relationships" id="262" r:id="R83597cd9b27245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fa87ac0154923" /><Relationship Type="http://schemas.openxmlformats.org/officeDocument/2006/relationships/slide" Target="/ppt/slides/slide1.xml" Id="R9adb1181d5c64a6a" /><Relationship Type="http://schemas.openxmlformats.org/officeDocument/2006/relationships/slide" Target="/ppt/slides/slide2.xml" Id="Rde9cabe96fd1455b" /><Relationship Type="http://schemas.openxmlformats.org/officeDocument/2006/relationships/slide" Target="/ppt/slides/slide3.xml" Id="Rf70e6052fd304242" /><Relationship Type="http://schemas.openxmlformats.org/officeDocument/2006/relationships/slide" Target="/ppt/slides/slide4.xml" Id="R040c8364328648e4" /><Relationship Type="http://schemas.openxmlformats.org/officeDocument/2006/relationships/slide" Target="/ppt/slides/slide5.xml" Id="Re817bb7edbaa4473" /><Relationship Type="http://schemas.openxmlformats.org/officeDocument/2006/relationships/slide" Target="/ppt/slides/slide6.xml" Id="Rf24b76e7853d4a2c" /><Relationship Type="http://schemas.openxmlformats.org/officeDocument/2006/relationships/slide" Target="/ppt/slides/slide7.xml" Id="R83597cd9b27245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bb76c99de41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ada5cc9314821" /><Relationship Type="http://schemas.openxmlformats.org/officeDocument/2006/relationships/theme" Target="/ppt/slideMasters/theme/theme1.xml" Id="Ra5878920d52348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5ada5cc93148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dc959232243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039597dc44f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4f1932c7f43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d0b49841a47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0aa5c05ab48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4ef16a5c246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3c81e2f3340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ISAA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ISAA HOLDING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7 819 405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14 576 927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15 127 994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ALVESTAD HALLGEIR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Lamarkveien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919 759 461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