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6815f82314d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11df1282d4997"/>
  </p:sldMasterIdLst>
  <p:sldIdLst>
    <p:sldId xmlns:r="http://schemas.openxmlformats.org/officeDocument/2006/relationships" id="256" r:id="R7e64dab57483420a"/>
    <p:sldId xmlns:r="http://schemas.openxmlformats.org/officeDocument/2006/relationships" id="257" r:id="R45f9740e56fd4f45"/>
    <p:sldId xmlns:r="http://schemas.openxmlformats.org/officeDocument/2006/relationships" id="258" r:id="R13cbe91fcca8478a"/>
    <p:sldId xmlns:r="http://schemas.openxmlformats.org/officeDocument/2006/relationships" id="259" r:id="R25c951612f0b4e67"/>
    <p:sldId xmlns:r="http://schemas.openxmlformats.org/officeDocument/2006/relationships" id="260" r:id="Rb7ba663d7c264bc0"/>
    <p:sldId xmlns:r="http://schemas.openxmlformats.org/officeDocument/2006/relationships" id="261" r:id="R4adec67b27dd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11df1282d4997" /><Relationship Type="http://schemas.openxmlformats.org/officeDocument/2006/relationships/slide" Target="/ppt/slides/slide1.xml" Id="R7e64dab57483420a" /><Relationship Type="http://schemas.openxmlformats.org/officeDocument/2006/relationships/slide" Target="/ppt/slides/slide2.xml" Id="R45f9740e56fd4f45" /><Relationship Type="http://schemas.openxmlformats.org/officeDocument/2006/relationships/slide" Target="/ppt/slides/slide3.xml" Id="R13cbe91fcca8478a" /><Relationship Type="http://schemas.openxmlformats.org/officeDocument/2006/relationships/slide" Target="/ppt/slides/slide4.xml" Id="R25c951612f0b4e67" /><Relationship Type="http://schemas.openxmlformats.org/officeDocument/2006/relationships/slide" Target="/ppt/slides/slide5.xml" Id="Rb7ba663d7c264bc0" /><Relationship Type="http://schemas.openxmlformats.org/officeDocument/2006/relationships/slide" Target="/ppt/slides/slide6.xml" Id="R4adec67b27dd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48b5045da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7e78b712c4a4f" /><Relationship Type="http://schemas.openxmlformats.org/officeDocument/2006/relationships/theme" Target="/ppt/slideMasters/theme/theme1.xml" Id="R1205419c8d3a40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7e78b712c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d8924504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b041afe9e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3c109cea740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11be6f9a3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b08b2d41a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fe20ecd3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