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a06076a20542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4d76641603464d"/>
  </p:sldMasterIdLst>
  <p:sldIdLst>
    <p:sldId xmlns:r="http://schemas.openxmlformats.org/officeDocument/2006/relationships" id="256" r:id="R15e8551fe8a34a1c"/>
    <p:sldId xmlns:r="http://schemas.openxmlformats.org/officeDocument/2006/relationships" id="257" r:id="Rdaaff24b6b414ab4"/>
    <p:sldId xmlns:r="http://schemas.openxmlformats.org/officeDocument/2006/relationships" id="258" r:id="Rba9d4a5261eb44e3"/>
    <p:sldId xmlns:r="http://schemas.openxmlformats.org/officeDocument/2006/relationships" id="259" r:id="R6d384cf0b2a54e4e"/>
    <p:sldId xmlns:r="http://schemas.openxmlformats.org/officeDocument/2006/relationships" id="260" r:id="Rb76eb7f6aa2d4056"/>
    <p:sldId xmlns:r="http://schemas.openxmlformats.org/officeDocument/2006/relationships" id="261" r:id="R747889ba85c240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4d76641603464d" /><Relationship Type="http://schemas.openxmlformats.org/officeDocument/2006/relationships/slide" Target="/ppt/slides/slide1.xml" Id="R15e8551fe8a34a1c" /><Relationship Type="http://schemas.openxmlformats.org/officeDocument/2006/relationships/slide" Target="/ppt/slides/slide2.xml" Id="Rdaaff24b6b414ab4" /><Relationship Type="http://schemas.openxmlformats.org/officeDocument/2006/relationships/slide" Target="/ppt/slides/slide3.xml" Id="Rba9d4a5261eb44e3" /><Relationship Type="http://schemas.openxmlformats.org/officeDocument/2006/relationships/slide" Target="/ppt/slides/slide4.xml" Id="R6d384cf0b2a54e4e" /><Relationship Type="http://schemas.openxmlformats.org/officeDocument/2006/relationships/slide" Target="/ppt/slides/slide5.xml" Id="Rb76eb7f6aa2d4056" /><Relationship Type="http://schemas.openxmlformats.org/officeDocument/2006/relationships/slide" Target="/ppt/slides/slide6.xml" Id="R747889ba85c240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2f30cefe3344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9ee3b1fc54779" /><Relationship Type="http://schemas.openxmlformats.org/officeDocument/2006/relationships/theme" Target="/ppt/slideMasters/theme/theme1.xml" Id="R58bf0adc288743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c9ee3b1fc547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551c4cf504d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565ad7d6c42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84a70d94140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f7f2feb6940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e3d9fae2141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6581b44b746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EVENTER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