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c52bba5a3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c2387393a44dc"/>
  </p:sldMasterIdLst>
  <p:sldIdLst>
    <p:sldId xmlns:r="http://schemas.openxmlformats.org/officeDocument/2006/relationships" id="256" r:id="Rda0e64c2c2214a3f"/>
    <p:sldId xmlns:r="http://schemas.openxmlformats.org/officeDocument/2006/relationships" id="257" r:id="R3ad9aaaf0f4b4c92"/>
    <p:sldId xmlns:r="http://schemas.openxmlformats.org/officeDocument/2006/relationships" id="258" r:id="R8cc1d6d8b3fb4f1a"/>
    <p:sldId xmlns:r="http://schemas.openxmlformats.org/officeDocument/2006/relationships" id="259" r:id="Rf4d6c39843a14332"/>
    <p:sldId xmlns:r="http://schemas.openxmlformats.org/officeDocument/2006/relationships" id="260" r:id="R41c43dd5a33b40f4"/>
    <p:sldId xmlns:r="http://schemas.openxmlformats.org/officeDocument/2006/relationships" id="261" r:id="R87bc8cd30a634cae"/>
    <p:sldId xmlns:r="http://schemas.openxmlformats.org/officeDocument/2006/relationships" id="262" r:id="R11475af16392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c2387393a44dc" /><Relationship Type="http://schemas.openxmlformats.org/officeDocument/2006/relationships/slide" Target="/ppt/slides/slide1.xml" Id="Rda0e64c2c2214a3f" /><Relationship Type="http://schemas.openxmlformats.org/officeDocument/2006/relationships/slide" Target="/ppt/slides/slide2.xml" Id="R3ad9aaaf0f4b4c92" /><Relationship Type="http://schemas.openxmlformats.org/officeDocument/2006/relationships/slide" Target="/ppt/slides/slide3.xml" Id="R8cc1d6d8b3fb4f1a" /><Relationship Type="http://schemas.openxmlformats.org/officeDocument/2006/relationships/slide" Target="/ppt/slides/slide4.xml" Id="Rf4d6c39843a14332" /><Relationship Type="http://schemas.openxmlformats.org/officeDocument/2006/relationships/slide" Target="/ppt/slides/slide5.xml" Id="R41c43dd5a33b40f4" /><Relationship Type="http://schemas.openxmlformats.org/officeDocument/2006/relationships/slide" Target="/ppt/slides/slide6.xml" Id="R87bc8cd30a634cae" /><Relationship Type="http://schemas.openxmlformats.org/officeDocument/2006/relationships/slide" Target="/ppt/slides/slide7.xml" Id="R11475af16392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e2355c951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516c063354fe5" /><Relationship Type="http://schemas.openxmlformats.org/officeDocument/2006/relationships/theme" Target="/ppt/slideMasters/theme/theme1.xml" Id="Rf73758541c85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516c06335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d2a77664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bf86e2a9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f84197e5c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237c729e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fa9df7d7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a652322e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56ec4aa3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