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bff19e1334b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0d19e4f004b8c"/>
  </p:sldMasterIdLst>
  <p:sldIdLst>
    <p:sldId xmlns:r="http://schemas.openxmlformats.org/officeDocument/2006/relationships" id="256" r:id="R8dd222d96a71495f"/>
    <p:sldId xmlns:r="http://schemas.openxmlformats.org/officeDocument/2006/relationships" id="257" r:id="R6fcdbeb366464886"/>
    <p:sldId xmlns:r="http://schemas.openxmlformats.org/officeDocument/2006/relationships" id="258" r:id="R2c012aec975347a9"/>
    <p:sldId xmlns:r="http://schemas.openxmlformats.org/officeDocument/2006/relationships" id="259" r:id="R606595f721b34cd5"/>
    <p:sldId xmlns:r="http://schemas.openxmlformats.org/officeDocument/2006/relationships" id="260" r:id="R92a14d227ee54182"/>
    <p:sldId xmlns:r="http://schemas.openxmlformats.org/officeDocument/2006/relationships" id="261" r:id="R15adb058e1bc4ff3"/>
    <p:sldId xmlns:r="http://schemas.openxmlformats.org/officeDocument/2006/relationships" id="262" r:id="R9ad7903bdc5c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0d19e4f004b8c" /><Relationship Type="http://schemas.openxmlformats.org/officeDocument/2006/relationships/slide" Target="/ppt/slides/slide1.xml" Id="R8dd222d96a71495f" /><Relationship Type="http://schemas.openxmlformats.org/officeDocument/2006/relationships/slide" Target="/ppt/slides/slide2.xml" Id="R6fcdbeb366464886" /><Relationship Type="http://schemas.openxmlformats.org/officeDocument/2006/relationships/slide" Target="/ppt/slides/slide3.xml" Id="R2c012aec975347a9" /><Relationship Type="http://schemas.openxmlformats.org/officeDocument/2006/relationships/slide" Target="/ppt/slides/slide4.xml" Id="R606595f721b34cd5" /><Relationship Type="http://schemas.openxmlformats.org/officeDocument/2006/relationships/slide" Target="/ppt/slides/slide5.xml" Id="R92a14d227ee54182" /><Relationship Type="http://schemas.openxmlformats.org/officeDocument/2006/relationships/slide" Target="/ppt/slides/slide6.xml" Id="R15adb058e1bc4ff3" /><Relationship Type="http://schemas.openxmlformats.org/officeDocument/2006/relationships/slide" Target="/ppt/slides/slide7.xml" Id="R9ad7903bdc5c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aa06d69aa2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72becf464c58" /><Relationship Type="http://schemas.openxmlformats.org/officeDocument/2006/relationships/theme" Target="/ppt/slideMasters/theme/theme1.xml" Id="R18033564f389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172becf464c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f711ca8e743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c7aa800964a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7d1f1461f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d408cf770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1be0f5bf149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ee2af5bd24b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6bc15594944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INVEST I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25 836 274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377 503 907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410 705 405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