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b336f94e2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57f9c6d1f341f4"/>
  </p:sldMasterIdLst>
  <p:sldIdLst>
    <p:sldId xmlns:r="http://schemas.openxmlformats.org/officeDocument/2006/relationships" id="256" r:id="R15b72332da324571"/>
    <p:sldId xmlns:r="http://schemas.openxmlformats.org/officeDocument/2006/relationships" id="257" r:id="Rc422cc77f6744633"/>
    <p:sldId xmlns:r="http://schemas.openxmlformats.org/officeDocument/2006/relationships" id="258" r:id="Rdc8edcaa2ebf4b7f"/>
    <p:sldId xmlns:r="http://schemas.openxmlformats.org/officeDocument/2006/relationships" id="259" r:id="Ra2ca8ca84914498b"/>
    <p:sldId xmlns:r="http://schemas.openxmlformats.org/officeDocument/2006/relationships" id="260" r:id="R4f9bec99c10f4fbb"/>
    <p:sldId xmlns:r="http://schemas.openxmlformats.org/officeDocument/2006/relationships" id="261" r:id="Re4105f5bd1ca4e99"/>
    <p:sldId xmlns:r="http://schemas.openxmlformats.org/officeDocument/2006/relationships" id="262" r:id="Rfebc4e8073ee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7f9c6d1f341f4" /><Relationship Type="http://schemas.openxmlformats.org/officeDocument/2006/relationships/slide" Target="/ppt/slides/slide1.xml" Id="R15b72332da324571" /><Relationship Type="http://schemas.openxmlformats.org/officeDocument/2006/relationships/slide" Target="/ppt/slides/slide2.xml" Id="Rc422cc77f6744633" /><Relationship Type="http://schemas.openxmlformats.org/officeDocument/2006/relationships/slide" Target="/ppt/slides/slide3.xml" Id="Rdc8edcaa2ebf4b7f" /><Relationship Type="http://schemas.openxmlformats.org/officeDocument/2006/relationships/slide" Target="/ppt/slides/slide4.xml" Id="Ra2ca8ca84914498b" /><Relationship Type="http://schemas.openxmlformats.org/officeDocument/2006/relationships/slide" Target="/ppt/slides/slide5.xml" Id="R4f9bec99c10f4fbb" /><Relationship Type="http://schemas.openxmlformats.org/officeDocument/2006/relationships/slide" Target="/ppt/slides/slide6.xml" Id="Re4105f5bd1ca4e99" /><Relationship Type="http://schemas.openxmlformats.org/officeDocument/2006/relationships/slide" Target="/ppt/slides/slide7.xml" Id="Rfebc4e8073ee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a64c3a9c8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245418644f3b" /><Relationship Type="http://schemas.openxmlformats.org/officeDocument/2006/relationships/theme" Target="/ppt/slideMasters/theme/theme1.xml" Id="R7bd565f78bcc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a24541864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b2aa505dd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fb403acf140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1aa167fc143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bed442c5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6affe5cc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c42e1c0dd4a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f7896ef4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NAUSTHAMMAREN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13 674 313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VÅGENES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Løypetona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919 809 809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