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6c4ab2e6764d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80a9d2ec7742f4"/>
  </p:sldMasterIdLst>
  <p:sldIdLst>
    <p:sldId xmlns:r="http://schemas.openxmlformats.org/officeDocument/2006/relationships" id="256" r:id="Rf7881b5b1f564aca"/>
    <p:sldId xmlns:r="http://schemas.openxmlformats.org/officeDocument/2006/relationships" id="257" r:id="R8d6fe02e87274959"/>
    <p:sldId xmlns:r="http://schemas.openxmlformats.org/officeDocument/2006/relationships" id="258" r:id="R8bc93fff0a1c4471"/>
    <p:sldId xmlns:r="http://schemas.openxmlformats.org/officeDocument/2006/relationships" id="259" r:id="R4cd04131f9174d4c"/>
    <p:sldId xmlns:r="http://schemas.openxmlformats.org/officeDocument/2006/relationships" id="260" r:id="Rd09b4a90c1254abe"/>
    <p:sldId xmlns:r="http://schemas.openxmlformats.org/officeDocument/2006/relationships" id="261" r:id="R47aa4af392674b3b"/>
    <p:sldId xmlns:r="http://schemas.openxmlformats.org/officeDocument/2006/relationships" id="262" r:id="R0c9aa77659da48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80a9d2ec7742f4" /><Relationship Type="http://schemas.openxmlformats.org/officeDocument/2006/relationships/slide" Target="/ppt/slides/slide1.xml" Id="Rf7881b5b1f564aca" /><Relationship Type="http://schemas.openxmlformats.org/officeDocument/2006/relationships/slide" Target="/ppt/slides/slide2.xml" Id="R8d6fe02e87274959" /><Relationship Type="http://schemas.openxmlformats.org/officeDocument/2006/relationships/slide" Target="/ppt/slides/slide3.xml" Id="R8bc93fff0a1c4471" /><Relationship Type="http://schemas.openxmlformats.org/officeDocument/2006/relationships/slide" Target="/ppt/slides/slide4.xml" Id="R4cd04131f9174d4c" /><Relationship Type="http://schemas.openxmlformats.org/officeDocument/2006/relationships/slide" Target="/ppt/slides/slide5.xml" Id="Rd09b4a90c1254abe" /><Relationship Type="http://schemas.openxmlformats.org/officeDocument/2006/relationships/slide" Target="/ppt/slides/slide6.xml" Id="R47aa4af392674b3b" /><Relationship Type="http://schemas.openxmlformats.org/officeDocument/2006/relationships/slide" Target="/ppt/slides/slide7.xml" Id="R0c9aa77659da48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5f34b8f03342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3fe895c4a433d" /><Relationship Type="http://schemas.openxmlformats.org/officeDocument/2006/relationships/theme" Target="/ppt/slideMasters/theme/theme1.xml" Id="R83ca7677d1a94a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13fe895c4a43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7bf0cdcba4f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f122a942a4d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cbe03f7a344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a6384c70049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f5ca229e74f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591cce5b245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6cd6317f64c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SPABOGRUPPEN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SPABOGRUPPEN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SPABOGRUPPEN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SPABOGRUPPEN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SPABOGRUPPEN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SPABOGRUPPEN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20 612 496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−3 461 584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33 539 539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61 002 102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326 856 910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SPABOGRUPPEN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DNA AS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PHILOSOPHIE AS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PIXIEDUST AS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ATLASIAN AS  –  11,0 %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FAYDUST AS  –  11,0 %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KYBELE AS  –  11,0 %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SPABOGRUPPEN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Smeltedigelen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919 819 200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SPABOGRUPPEN AS</a:t>
            </a:r>
          </a:p>
        </p:txBody>
      </p:sp>
    </p:spTree>
  </p:cSld>
  <p:clrMapOvr>
    <a:masterClrMapping xmlns:a="http://schemas.openxmlformats.org/drawingml/2006/main"/>
  </p:clrMapOvr>
</p:sld>
</file>