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4e9e3453884c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9c54dff2a548ed"/>
  </p:sldMasterIdLst>
  <p:sldIdLst>
    <p:sldId xmlns:r="http://schemas.openxmlformats.org/officeDocument/2006/relationships" id="256" r:id="Rd35d592e610a46a4"/>
    <p:sldId xmlns:r="http://schemas.openxmlformats.org/officeDocument/2006/relationships" id="257" r:id="Rc3d09337b0014a35"/>
    <p:sldId xmlns:r="http://schemas.openxmlformats.org/officeDocument/2006/relationships" id="258" r:id="R197a202ba61843b6"/>
    <p:sldId xmlns:r="http://schemas.openxmlformats.org/officeDocument/2006/relationships" id="259" r:id="R152b2d59e9aa4579"/>
    <p:sldId xmlns:r="http://schemas.openxmlformats.org/officeDocument/2006/relationships" id="260" r:id="Re976be2f0c8e4765"/>
    <p:sldId xmlns:r="http://schemas.openxmlformats.org/officeDocument/2006/relationships" id="261" r:id="R6932809338364154"/>
    <p:sldId xmlns:r="http://schemas.openxmlformats.org/officeDocument/2006/relationships" id="262" r:id="Rd85622da88c249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c54dff2a548ed" /><Relationship Type="http://schemas.openxmlformats.org/officeDocument/2006/relationships/slide" Target="/ppt/slides/slide1.xml" Id="Rd35d592e610a46a4" /><Relationship Type="http://schemas.openxmlformats.org/officeDocument/2006/relationships/slide" Target="/ppt/slides/slide2.xml" Id="Rc3d09337b0014a35" /><Relationship Type="http://schemas.openxmlformats.org/officeDocument/2006/relationships/slide" Target="/ppt/slides/slide3.xml" Id="R197a202ba61843b6" /><Relationship Type="http://schemas.openxmlformats.org/officeDocument/2006/relationships/slide" Target="/ppt/slides/slide4.xml" Id="R152b2d59e9aa4579" /><Relationship Type="http://schemas.openxmlformats.org/officeDocument/2006/relationships/slide" Target="/ppt/slides/slide5.xml" Id="Re976be2f0c8e4765" /><Relationship Type="http://schemas.openxmlformats.org/officeDocument/2006/relationships/slide" Target="/ppt/slides/slide6.xml" Id="R6932809338364154" /><Relationship Type="http://schemas.openxmlformats.org/officeDocument/2006/relationships/slide" Target="/ppt/slides/slide7.xml" Id="Rd85622da88c249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7a69ec24f4b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a4521d6834cb8" /><Relationship Type="http://schemas.openxmlformats.org/officeDocument/2006/relationships/theme" Target="/ppt/slideMasters/theme/theme1.xml" Id="R736dc399a12a46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a4521d6834c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ece0981d9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6c6bc539643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c012af99b4c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870c73534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4cd10294744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a972b26b34c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e204ab6264f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INVICTUS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INVICTUS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6 912 025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16 398 457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16 478 380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ANDERS FRØNNINGEN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Strømgaten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919 827 483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