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e812c8746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1dbcfff164357"/>
  </p:sldMasterIdLst>
  <p:sldIdLst>
    <p:sldId xmlns:r="http://schemas.openxmlformats.org/officeDocument/2006/relationships" id="256" r:id="Rbab5ebc90aca4616"/>
    <p:sldId xmlns:r="http://schemas.openxmlformats.org/officeDocument/2006/relationships" id="257" r:id="R2593371271bd44e8"/>
    <p:sldId xmlns:r="http://schemas.openxmlformats.org/officeDocument/2006/relationships" id="258" r:id="Ree734192c40a49d8"/>
    <p:sldId xmlns:r="http://schemas.openxmlformats.org/officeDocument/2006/relationships" id="259" r:id="R43e3092d104643c3"/>
    <p:sldId xmlns:r="http://schemas.openxmlformats.org/officeDocument/2006/relationships" id="260" r:id="R29fd7c84a52b4d2b"/>
    <p:sldId xmlns:r="http://schemas.openxmlformats.org/officeDocument/2006/relationships" id="261" r:id="Rf927c9b81e0b4711"/>
    <p:sldId xmlns:r="http://schemas.openxmlformats.org/officeDocument/2006/relationships" id="262" r:id="R40773d13ad40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1dbcfff164357" /><Relationship Type="http://schemas.openxmlformats.org/officeDocument/2006/relationships/slide" Target="/ppt/slides/slide1.xml" Id="Rbab5ebc90aca4616" /><Relationship Type="http://schemas.openxmlformats.org/officeDocument/2006/relationships/slide" Target="/ppt/slides/slide2.xml" Id="R2593371271bd44e8" /><Relationship Type="http://schemas.openxmlformats.org/officeDocument/2006/relationships/slide" Target="/ppt/slides/slide3.xml" Id="Ree734192c40a49d8" /><Relationship Type="http://schemas.openxmlformats.org/officeDocument/2006/relationships/slide" Target="/ppt/slides/slide4.xml" Id="R43e3092d104643c3" /><Relationship Type="http://schemas.openxmlformats.org/officeDocument/2006/relationships/slide" Target="/ppt/slides/slide5.xml" Id="R29fd7c84a52b4d2b" /><Relationship Type="http://schemas.openxmlformats.org/officeDocument/2006/relationships/slide" Target="/ppt/slides/slide6.xml" Id="Rf927c9b81e0b4711" /><Relationship Type="http://schemas.openxmlformats.org/officeDocument/2006/relationships/slide" Target="/ppt/slides/slide7.xml" Id="R40773d13ad40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e07cf1a07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29db473ed4eea" /><Relationship Type="http://schemas.openxmlformats.org/officeDocument/2006/relationships/theme" Target="/ppt/slideMasters/theme/theme1.xml" Id="R541cc56042ef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29db473ed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726184a21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ec43941af4d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13b85702f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cd57de53e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3aa4b4cc8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75418ba3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b1b44987f40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18 974 808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