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764f293c4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3dbc4c9794244"/>
  </p:sldMasterIdLst>
  <p:sldIdLst>
    <p:sldId xmlns:r="http://schemas.openxmlformats.org/officeDocument/2006/relationships" id="256" r:id="R1fbd40f1dc1447c7"/>
    <p:sldId xmlns:r="http://schemas.openxmlformats.org/officeDocument/2006/relationships" id="257" r:id="R0ad4816d394e410e"/>
    <p:sldId xmlns:r="http://schemas.openxmlformats.org/officeDocument/2006/relationships" id="258" r:id="Rf76daad2f015489a"/>
    <p:sldId xmlns:r="http://schemas.openxmlformats.org/officeDocument/2006/relationships" id="259" r:id="R47339fcacc184755"/>
    <p:sldId xmlns:r="http://schemas.openxmlformats.org/officeDocument/2006/relationships" id="260" r:id="Rfc3764bee8604d56"/>
    <p:sldId xmlns:r="http://schemas.openxmlformats.org/officeDocument/2006/relationships" id="261" r:id="R94c04bb461a54b5e"/>
    <p:sldId xmlns:r="http://schemas.openxmlformats.org/officeDocument/2006/relationships" id="262" r:id="Rde962fef2231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3dbc4c9794244" /><Relationship Type="http://schemas.openxmlformats.org/officeDocument/2006/relationships/slide" Target="/ppt/slides/slide1.xml" Id="R1fbd40f1dc1447c7" /><Relationship Type="http://schemas.openxmlformats.org/officeDocument/2006/relationships/slide" Target="/ppt/slides/slide2.xml" Id="R0ad4816d394e410e" /><Relationship Type="http://schemas.openxmlformats.org/officeDocument/2006/relationships/slide" Target="/ppt/slides/slide3.xml" Id="Rf76daad2f015489a" /><Relationship Type="http://schemas.openxmlformats.org/officeDocument/2006/relationships/slide" Target="/ppt/slides/slide4.xml" Id="R47339fcacc184755" /><Relationship Type="http://schemas.openxmlformats.org/officeDocument/2006/relationships/slide" Target="/ppt/slides/slide5.xml" Id="Rfc3764bee8604d56" /><Relationship Type="http://schemas.openxmlformats.org/officeDocument/2006/relationships/slide" Target="/ppt/slides/slide6.xml" Id="R94c04bb461a54b5e" /><Relationship Type="http://schemas.openxmlformats.org/officeDocument/2006/relationships/slide" Target="/ppt/slides/slide7.xml" Id="Rde962fef2231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9f5d6223f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eab6ffca4297" /><Relationship Type="http://schemas.openxmlformats.org/officeDocument/2006/relationships/theme" Target="/ppt/slideMasters/theme/theme1.xml" Id="R2d54cffff3ad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5eab6ffca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67d94012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a4cdf470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cb6ce322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dd99ff6ed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3e0ee1238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a5352576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c6f8af25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