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1968a95cfc4d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acb54040914a10"/>
  </p:sldMasterIdLst>
  <p:sldIdLst>
    <p:sldId xmlns:r="http://schemas.openxmlformats.org/officeDocument/2006/relationships" id="256" r:id="Raccb61544119473d"/>
    <p:sldId xmlns:r="http://schemas.openxmlformats.org/officeDocument/2006/relationships" id="257" r:id="Raa9dc7de64c54233"/>
    <p:sldId xmlns:r="http://schemas.openxmlformats.org/officeDocument/2006/relationships" id="258" r:id="R2a462e33e4ae4ce4"/>
    <p:sldId xmlns:r="http://schemas.openxmlformats.org/officeDocument/2006/relationships" id="259" r:id="Rd92b292025ce4ce7"/>
    <p:sldId xmlns:r="http://schemas.openxmlformats.org/officeDocument/2006/relationships" id="260" r:id="R40003c1e77cc45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acb54040914a10" /><Relationship Type="http://schemas.openxmlformats.org/officeDocument/2006/relationships/slide" Target="/ppt/slides/slide1.xml" Id="Raccb61544119473d" /><Relationship Type="http://schemas.openxmlformats.org/officeDocument/2006/relationships/slide" Target="/ppt/slides/slide2.xml" Id="Raa9dc7de64c54233" /><Relationship Type="http://schemas.openxmlformats.org/officeDocument/2006/relationships/slide" Target="/ppt/slides/slide3.xml" Id="R2a462e33e4ae4ce4" /><Relationship Type="http://schemas.openxmlformats.org/officeDocument/2006/relationships/slide" Target="/ppt/slides/slide4.xml" Id="Rd92b292025ce4ce7" /><Relationship Type="http://schemas.openxmlformats.org/officeDocument/2006/relationships/slide" Target="/ppt/slides/slide5.xml" Id="R40003c1e77cc45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91e2c78cca48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2af655a474e50" /><Relationship Type="http://schemas.openxmlformats.org/officeDocument/2006/relationships/theme" Target="/ppt/slideMasters/theme/theme1.xml" Id="R7ea91b89bf8f49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e2af655a474e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66765d7754f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98fb7ddf24e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b8c5795a447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f81982ebe4c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f4b7dd29342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11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11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tleonardsen@hotmail.com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919 840 684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