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af925299084c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f6cb7143c4404a"/>
  </p:sldMasterIdLst>
  <p:sldIdLst>
    <p:sldId xmlns:r="http://schemas.openxmlformats.org/officeDocument/2006/relationships" id="256" r:id="Rc7ebe0f953d3430e"/>
    <p:sldId xmlns:r="http://schemas.openxmlformats.org/officeDocument/2006/relationships" id="257" r:id="R6dbf5220f47a4a56"/>
    <p:sldId xmlns:r="http://schemas.openxmlformats.org/officeDocument/2006/relationships" id="258" r:id="R57bc1f5c9713416f"/>
    <p:sldId xmlns:r="http://schemas.openxmlformats.org/officeDocument/2006/relationships" id="259" r:id="R82c7a2d670e54434"/>
    <p:sldId xmlns:r="http://schemas.openxmlformats.org/officeDocument/2006/relationships" id="260" r:id="Rf7454e9a20d6429b"/>
    <p:sldId xmlns:r="http://schemas.openxmlformats.org/officeDocument/2006/relationships" id="261" r:id="Rcb5a27c895a34e7b"/>
    <p:sldId xmlns:r="http://schemas.openxmlformats.org/officeDocument/2006/relationships" id="262" r:id="R95651bc929e344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6cb7143c4404a" /><Relationship Type="http://schemas.openxmlformats.org/officeDocument/2006/relationships/slide" Target="/ppt/slides/slide1.xml" Id="Rc7ebe0f953d3430e" /><Relationship Type="http://schemas.openxmlformats.org/officeDocument/2006/relationships/slide" Target="/ppt/slides/slide2.xml" Id="R6dbf5220f47a4a56" /><Relationship Type="http://schemas.openxmlformats.org/officeDocument/2006/relationships/slide" Target="/ppt/slides/slide3.xml" Id="R57bc1f5c9713416f" /><Relationship Type="http://schemas.openxmlformats.org/officeDocument/2006/relationships/slide" Target="/ppt/slides/slide4.xml" Id="R82c7a2d670e54434" /><Relationship Type="http://schemas.openxmlformats.org/officeDocument/2006/relationships/slide" Target="/ppt/slides/slide5.xml" Id="Rf7454e9a20d6429b" /><Relationship Type="http://schemas.openxmlformats.org/officeDocument/2006/relationships/slide" Target="/ppt/slides/slide6.xml" Id="Rcb5a27c895a34e7b" /><Relationship Type="http://schemas.openxmlformats.org/officeDocument/2006/relationships/slide" Target="/ppt/slides/slide7.xml" Id="R95651bc929e344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c51f6263441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706aa964548e6" /><Relationship Type="http://schemas.openxmlformats.org/officeDocument/2006/relationships/theme" Target="/ppt/slideMasters/theme/theme1.xml" Id="R00f6d39a0f5b46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5706aa964548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2423cc8a641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40aa04a2348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bbb8a27a74d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1d9e9c7bf41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d1436148243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d97f6949e41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7c868a8dd44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AF-INVEST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1 915 620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71 813 070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84 629 479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FAUGSTAD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Kjøkkelvikveien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919 860 871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AF-INVEST AS</a:t>
            </a:r>
          </a:p>
        </p:txBody>
      </p:sp>
    </p:spTree>
  </p:cSld>
  <p:clrMapOvr>
    <a:masterClrMapping xmlns:a="http://schemas.openxmlformats.org/drawingml/2006/main"/>
  </p:clrMapOvr>
</p:sld>
</file>