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93a047f74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4c277c0614ef4"/>
  </p:sldMasterIdLst>
  <p:sldIdLst>
    <p:sldId xmlns:r="http://schemas.openxmlformats.org/officeDocument/2006/relationships" id="256" r:id="R640e2166167b44a8"/>
    <p:sldId xmlns:r="http://schemas.openxmlformats.org/officeDocument/2006/relationships" id="257" r:id="R586f2ab1ae374302"/>
    <p:sldId xmlns:r="http://schemas.openxmlformats.org/officeDocument/2006/relationships" id="258" r:id="R22c8582c278040d0"/>
    <p:sldId xmlns:r="http://schemas.openxmlformats.org/officeDocument/2006/relationships" id="259" r:id="R6393d888a12d4a06"/>
    <p:sldId xmlns:r="http://schemas.openxmlformats.org/officeDocument/2006/relationships" id="260" r:id="Ra2a30abcd30e432a"/>
    <p:sldId xmlns:r="http://schemas.openxmlformats.org/officeDocument/2006/relationships" id="261" r:id="R735abf0aeadb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4c277c0614ef4" /><Relationship Type="http://schemas.openxmlformats.org/officeDocument/2006/relationships/slide" Target="/ppt/slides/slide1.xml" Id="R640e2166167b44a8" /><Relationship Type="http://schemas.openxmlformats.org/officeDocument/2006/relationships/slide" Target="/ppt/slides/slide2.xml" Id="R586f2ab1ae374302" /><Relationship Type="http://schemas.openxmlformats.org/officeDocument/2006/relationships/slide" Target="/ppt/slides/slide3.xml" Id="R22c8582c278040d0" /><Relationship Type="http://schemas.openxmlformats.org/officeDocument/2006/relationships/slide" Target="/ppt/slides/slide4.xml" Id="R6393d888a12d4a06" /><Relationship Type="http://schemas.openxmlformats.org/officeDocument/2006/relationships/slide" Target="/ppt/slides/slide5.xml" Id="Ra2a30abcd30e432a" /><Relationship Type="http://schemas.openxmlformats.org/officeDocument/2006/relationships/slide" Target="/ppt/slides/slide6.xml" Id="R735abf0aeadb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b467be392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68dc1b884c0e" /><Relationship Type="http://schemas.openxmlformats.org/officeDocument/2006/relationships/theme" Target="/ppt/slideMasters/theme/theme1.xml" Id="R364c14b50b2f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e68dc1b88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a3dba006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41708ada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850fcd0c8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c3138cbb9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98c55430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d2b89477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