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cdeffbfb0b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ad8328b31e4f55"/>
  </p:sldMasterIdLst>
  <p:sldIdLst>
    <p:sldId xmlns:r="http://schemas.openxmlformats.org/officeDocument/2006/relationships" id="256" r:id="Rc79d10e1c5e94527"/>
    <p:sldId xmlns:r="http://schemas.openxmlformats.org/officeDocument/2006/relationships" id="257" r:id="R37a0bdd82ced40bb"/>
    <p:sldId xmlns:r="http://schemas.openxmlformats.org/officeDocument/2006/relationships" id="258" r:id="R8698cbaebdef4e0a"/>
    <p:sldId xmlns:r="http://schemas.openxmlformats.org/officeDocument/2006/relationships" id="259" r:id="R0f84e30c808f47c2"/>
    <p:sldId xmlns:r="http://schemas.openxmlformats.org/officeDocument/2006/relationships" id="260" r:id="R6eea96f19dd044a3"/>
    <p:sldId xmlns:r="http://schemas.openxmlformats.org/officeDocument/2006/relationships" id="261" r:id="R8e8d36ca2027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d8328b31e4f55" /><Relationship Type="http://schemas.openxmlformats.org/officeDocument/2006/relationships/slide" Target="/ppt/slides/slide1.xml" Id="Rc79d10e1c5e94527" /><Relationship Type="http://schemas.openxmlformats.org/officeDocument/2006/relationships/slide" Target="/ppt/slides/slide2.xml" Id="R37a0bdd82ced40bb" /><Relationship Type="http://schemas.openxmlformats.org/officeDocument/2006/relationships/slide" Target="/ppt/slides/slide3.xml" Id="R8698cbaebdef4e0a" /><Relationship Type="http://schemas.openxmlformats.org/officeDocument/2006/relationships/slide" Target="/ppt/slides/slide4.xml" Id="R0f84e30c808f47c2" /><Relationship Type="http://schemas.openxmlformats.org/officeDocument/2006/relationships/slide" Target="/ppt/slides/slide5.xml" Id="R6eea96f19dd044a3" /><Relationship Type="http://schemas.openxmlformats.org/officeDocument/2006/relationships/slide" Target="/ppt/slides/slide6.xml" Id="R8e8d36ca2027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18e0eeb5245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1b64876004ee7" /><Relationship Type="http://schemas.openxmlformats.org/officeDocument/2006/relationships/theme" Target="/ppt/slideMasters/theme/theme1.xml" Id="R04463dedef04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1b6487600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3dc94b32b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2ba53c66a40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c826a9e52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32b8dd82e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5c96ece02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a804016b3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MIDT-NORGE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MIDT-NORGE SA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57 891 226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2 026 636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18 539 022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29 161 717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www.revisjonmidtnorge.no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