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294e248d3244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4dd1bcbe714a8b"/>
  </p:sldMasterIdLst>
  <p:sldIdLst>
    <p:sldId xmlns:r="http://schemas.openxmlformats.org/officeDocument/2006/relationships" id="256" r:id="R27948b8fd8eb4cda"/>
    <p:sldId xmlns:r="http://schemas.openxmlformats.org/officeDocument/2006/relationships" id="257" r:id="R6576c5df42dd472f"/>
    <p:sldId xmlns:r="http://schemas.openxmlformats.org/officeDocument/2006/relationships" id="258" r:id="Rd74a9aba60a84b22"/>
    <p:sldId xmlns:r="http://schemas.openxmlformats.org/officeDocument/2006/relationships" id="259" r:id="R2ca4e33d2d1c463b"/>
    <p:sldId xmlns:r="http://schemas.openxmlformats.org/officeDocument/2006/relationships" id="260" r:id="R34253c4059d548c0"/>
    <p:sldId xmlns:r="http://schemas.openxmlformats.org/officeDocument/2006/relationships" id="261" r:id="R4c7a44adda3a4091"/>
    <p:sldId xmlns:r="http://schemas.openxmlformats.org/officeDocument/2006/relationships" id="262" r:id="R2e5bc0b31a944a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4dd1bcbe714a8b" /><Relationship Type="http://schemas.openxmlformats.org/officeDocument/2006/relationships/slide" Target="/ppt/slides/slide1.xml" Id="R27948b8fd8eb4cda" /><Relationship Type="http://schemas.openxmlformats.org/officeDocument/2006/relationships/slide" Target="/ppt/slides/slide2.xml" Id="R6576c5df42dd472f" /><Relationship Type="http://schemas.openxmlformats.org/officeDocument/2006/relationships/slide" Target="/ppt/slides/slide3.xml" Id="Rd74a9aba60a84b22" /><Relationship Type="http://schemas.openxmlformats.org/officeDocument/2006/relationships/slide" Target="/ppt/slides/slide4.xml" Id="R2ca4e33d2d1c463b" /><Relationship Type="http://schemas.openxmlformats.org/officeDocument/2006/relationships/slide" Target="/ppt/slides/slide5.xml" Id="R34253c4059d548c0" /><Relationship Type="http://schemas.openxmlformats.org/officeDocument/2006/relationships/slide" Target="/ppt/slides/slide6.xml" Id="R4c7a44adda3a4091" /><Relationship Type="http://schemas.openxmlformats.org/officeDocument/2006/relationships/slide" Target="/ppt/slides/slide7.xml" Id="R2e5bc0b31a944a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951fc0804149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fc39984b24176" /><Relationship Type="http://schemas.openxmlformats.org/officeDocument/2006/relationships/theme" Target="/ppt/slideMasters/theme/theme1.xml" Id="R6a3f94ddd43640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0fc39984b241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457814c9c41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3f933f3dc4d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a994341bb4b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ec2ffcaf545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b748c17a744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072d3a42044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a2a8d8fa441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BUMBER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BUMBER KAPITAL AS ble etablert [år] og holder til i Kolbeinsvik.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4 763 299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8 822 652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8 868 921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MOLNES JANN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Tinghaugen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5394 Kolbeinsvik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919 903 457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