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19734f46e4f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b8d56982b49db"/>
  </p:sldMasterIdLst>
  <p:sldIdLst>
    <p:sldId xmlns:r="http://schemas.openxmlformats.org/officeDocument/2006/relationships" id="256" r:id="Rb787d08a1aef4c2a"/>
    <p:sldId xmlns:r="http://schemas.openxmlformats.org/officeDocument/2006/relationships" id="257" r:id="R339a786686604bed"/>
    <p:sldId xmlns:r="http://schemas.openxmlformats.org/officeDocument/2006/relationships" id="258" r:id="R975db9284b2a411f"/>
    <p:sldId xmlns:r="http://schemas.openxmlformats.org/officeDocument/2006/relationships" id="259" r:id="R71c15b8cee5b420d"/>
    <p:sldId xmlns:r="http://schemas.openxmlformats.org/officeDocument/2006/relationships" id="260" r:id="R420d7b0e0ea444ce"/>
    <p:sldId xmlns:r="http://schemas.openxmlformats.org/officeDocument/2006/relationships" id="261" r:id="R4b6269f85610427a"/>
    <p:sldId xmlns:r="http://schemas.openxmlformats.org/officeDocument/2006/relationships" id="262" r:id="R6e487f0571914d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b8d56982b49db" /><Relationship Type="http://schemas.openxmlformats.org/officeDocument/2006/relationships/slide" Target="/ppt/slides/slide1.xml" Id="Rb787d08a1aef4c2a" /><Relationship Type="http://schemas.openxmlformats.org/officeDocument/2006/relationships/slide" Target="/ppt/slides/slide2.xml" Id="R339a786686604bed" /><Relationship Type="http://schemas.openxmlformats.org/officeDocument/2006/relationships/slide" Target="/ppt/slides/slide3.xml" Id="R975db9284b2a411f" /><Relationship Type="http://schemas.openxmlformats.org/officeDocument/2006/relationships/slide" Target="/ppt/slides/slide4.xml" Id="R71c15b8cee5b420d" /><Relationship Type="http://schemas.openxmlformats.org/officeDocument/2006/relationships/slide" Target="/ppt/slides/slide5.xml" Id="R420d7b0e0ea444ce" /><Relationship Type="http://schemas.openxmlformats.org/officeDocument/2006/relationships/slide" Target="/ppt/slides/slide6.xml" Id="R4b6269f85610427a" /><Relationship Type="http://schemas.openxmlformats.org/officeDocument/2006/relationships/slide" Target="/ppt/slides/slide7.xml" Id="R6e487f0571914d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db8294c78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12abe2af64e6c" /><Relationship Type="http://schemas.openxmlformats.org/officeDocument/2006/relationships/theme" Target="/ppt/slideMasters/theme/theme1.xml" Id="Rcf943d41b44547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e12abe2af64e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3bd78f0ca4d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0333b5a35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6f738aac744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6d56dcdb5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6f5990f8d46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f4e803a4e45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fbc965f2147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TOHO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2 065 248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6 705 046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6 712 504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EIRIK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Bønesskogen 230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5154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919 941 766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