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a8cdcdd26047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a867b9d37e4234"/>
  </p:sldMasterIdLst>
  <p:sldIdLst>
    <p:sldId xmlns:r="http://schemas.openxmlformats.org/officeDocument/2006/relationships" id="256" r:id="Rf7c616209a69426c"/>
    <p:sldId xmlns:r="http://schemas.openxmlformats.org/officeDocument/2006/relationships" id="257" r:id="R9b6afc24767a4fdd"/>
    <p:sldId xmlns:r="http://schemas.openxmlformats.org/officeDocument/2006/relationships" id="258" r:id="R475a1ed806404803"/>
    <p:sldId xmlns:r="http://schemas.openxmlformats.org/officeDocument/2006/relationships" id="259" r:id="R159f6eaed1fe4f93"/>
    <p:sldId xmlns:r="http://schemas.openxmlformats.org/officeDocument/2006/relationships" id="260" r:id="R8c6f1ac486394b3e"/>
    <p:sldId xmlns:r="http://schemas.openxmlformats.org/officeDocument/2006/relationships" id="261" r:id="R88831fb0fb3e40ee"/>
    <p:sldId xmlns:r="http://schemas.openxmlformats.org/officeDocument/2006/relationships" id="262" r:id="Rcf0123df85e247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867b9d37e4234" /><Relationship Type="http://schemas.openxmlformats.org/officeDocument/2006/relationships/slide" Target="/ppt/slides/slide1.xml" Id="Rf7c616209a69426c" /><Relationship Type="http://schemas.openxmlformats.org/officeDocument/2006/relationships/slide" Target="/ppt/slides/slide2.xml" Id="R9b6afc24767a4fdd" /><Relationship Type="http://schemas.openxmlformats.org/officeDocument/2006/relationships/slide" Target="/ppt/slides/slide3.xml" Id="R475a1ed806404803" /><Relationship Type="http://schemas.openxmlformats.org/officeDocument/2006/relationships/slide" Target="/ppt/slides/slide4.xml" Id="R159f6eaed1fe4f93" /><Relationship Type="http://schemas.openxmlformats.org/officeDocument/2006/relationships/slide" Target="/ppt/slides/slide5.xml" Id="R8c6f1ac486394b3e" /><Relationship Type="http://schemas.openxmlformats.org/officeDocument/2006/relationships/slide" Target="/ppt/slides/slide6.xml" Id="R88831fb0fb3e40ee" /><Relationship Type="http://schemas.openxmlformats.org/officeDocument/2006/relationships/slide" Target="/ppt/slides/slide7.xml" Id="Rcf0123df85e247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cde22842e41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9513a783d4b1c" /><Relationship Type="http://schemas.openxmlformats.org/officeDocument/2006/relationships/theme" Target="/ppt/slideMasters/theme/theme1.xml" Id="R8c552d49a416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69513a783d4b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e086006c54c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e3fa7464c45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b32d46b6240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3422086a945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4d8ae7c7640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e80c20f9b47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690daf360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14 689 693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18 425 990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 EIENDOM AS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ZONESTAR HOLDING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MCM WESTBØ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LØÅ INVEST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