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d3828d99a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9a0e6817b4f17"/>
  </p:sldMasterIdLst>
  <p:sldIdLst>
    <p:sldId xmlns:r="http://schemas.openxmlformats.org/officeDocument/2006/relationships" id="256" r:id="R1c949e6cb38043bd"/>
    <p:sldId xmlns:r="http://schemas.openxmlformats.org/officeDocument/2006/relationships" id="257" r:id="R5b189ff7090b4ab9"/>
    <p:sldId xmlns:r="http://schemas.openxmlformats.org/officeDocument/2006/relationships" id="258" r:id="Rc6ad22fa9e604555"/>
    <p:sldId xmlns:r="http://schemas.openxmlformats.org/officeDocument/2006/relationships" id="259" r:id="R917e5998780a4234"/>
    <p:sldId xmlns:r="http://schemas.openxmlformats.org/officeDocument/2006/relationships" id="260" r:id="R480f4ff0ed204180"/>
    <p:sldId xmlns:r="http://schemas.openxmlformats.org/officeDocument/2006/relationships" id="261" r:id="Rab072ffa6b4b431b"/>
    <p:sldId xmlns:r="http://schemas.openxmlformats.org/officeDocument/2006/relationships" id="262" r:id="Rd612c9625629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9a0e6817b4f17" /><Relationship Type="http://schemas.openxmlformats.org/officeDocument/2006/relationships/slide" Target="/ppt/slides/slide1.xml" Id="R1c949e6cb38043bd" /><Relationship Type="http://schemas.openxmlformats.org/officeDocument/2006/relationships/slide" Target="/ppt/slides/slide2.xml" Id="R5b189ff7090b4ab9" /><Relationship Type="http://schemas.openxmlformats.org/officeDocument/2006/relationships/slide" Target="/ppt/slides/slide3.xml" Id="Rc6ad22fa9e604555" /><Relationship Type="http://schemas.openxmlformats.org/officeDocument/2006/relationships/slide" Target="/ppt/slides/slide4.xml" Id="R917e5998780a4234" /><Relationship Type="http://schemas.openxmlformats.org/officeDocument/2006/relationships/slide" Target="/ppt/slides/slide5.xml" Id="R480f4ff0ed204180" /><Relationship Type="http://schemas.openxmlformats.org/officeDocument/2006/relationships/slide" Target="/ppt/slides/slide6.xml" Id="Rab072ffa6b4b431b" /><Relationship Type="http://schemas.openxmlformats.org/officeDocument/2006/relationships/slide" Target="/ppt/slides/slide7.xml" Id="Rd612c9625629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d53000648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48b61dc24d5e" /><Relationship Type="http://schemas.openxmlformats.org/officeDocument/2006/relationships/theme" Target="/ppt/slideMasters/theme/theme1.xml" Id="Rb0d53e9b4801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348b61dc2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6d4ec97b1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26181549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61ebc389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922dcc53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43547eead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1dcabd8de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73768026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