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879a595f0d46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a73d2fb5c54eb2"/>
  </p:sldMasterIdLst>
  <p:sldIdLst>
    <p:sldId xmlns:r="http://schemas.openxmlformats.org/officeDocument/2006/relationships" id="256" r:id="R3239e4418cf84343"/>
    <p:sldId xmlns:r="http://schemas.openxmlformats.org/officeDocument/2006/relationships" id="257" r:id="R27cb4467b8f54bb5"/>
    <p:sldId xmlns:r="http://schemas.openxmlformats.org/officeDocument/2006/relationships" id="258" r:id="Ra807789360114221"/>
    <p:sldId xmlns:r="http://schemas.openxmlformats.org/officeDocument/2006/relationships" id="259" r:id="Ra9134e868d1949e6"/>
    <p:sldId xmlns:r="http://schemas.openxmlformats.org/officeDocument/2006/relationships" id="260" r:id="R45476e7ab6334b98"/>
    <p:sldId xmlns:r="http://schemas.openxmlformats.org/officeDocument/2006/relationships" id="261" r:id="R2a7aed52314145a2"/>
    <p:sldId xmlns:r="http://schemas.openxmlformats.org/officeDocument/2006/relationships" id="262" r:id="R230e8f1be3584d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a73d2fb5c54eb2" /><Relationship Type="http://schemas.openxmlformats.org/officeDocument/2006/relationships/slide" Target="/ppt/slides/slide1.xml" Id="R3239e4418cf84343" /><Relationship Type="http://schemas.openxmlformats.org/officeDocument/2006/relationships/slide" Target="/ppt/slides/slide2.xml" Id="R27cb4467b8f54bb5" /><Relationship Type="http://schemas.openxmlformats.org/officeDocument/2006/relationships/slide" Target="/ppt/slides/slide3.xml" Id="Ra807789360114221" /><Relationship Type="http://schemas.openxmlformats.org/officeDocument/2006/relationships/slide" Target="/ppt/slides/slide4.xml" Id="Ra9134e868d1949e6" /><Relationship Type="http://schemas.openxmlformats.org/officeDocument/2006/relationships/slide" Target="/ppt/slides/slide5.xml" Id="R45476e7ab6334b98" /><Relationship Type="http://schemas.openxmlformats.org/officeDocument/2006/relationships/slide" Target="/ppt/slides/slide6.xml" Id="R2a7aed52314145a2" /><Relationship Type="http://schemas.openxmlformats.org/officeDocument/2006/relationships/slide" Target="/ppt/slides/slide7.xml" Id="R230e8f1be3584d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465982758946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f4af72dc840ad" /><Relationship Type="http://schemas.openxmlformats.org/officeDocument/2006/relationships/theme" Target="/ppt/slideMasters/theme/theme1.xml" Id="R3e54d793f37048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3f4af72dc840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36047465843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6c74b3f8f48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caee5c7a74e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0e9a1e49b4c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61666d7db45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90769066842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e22944ae440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LARS KLYVE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LARS KLYVE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1 515 698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132 530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514 030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HOLDING AS  –  99,5 %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LARS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Uttrågata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post@larsklyve.no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www.larsklyve.no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920 035 809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