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0b178a239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7d6fbc8804ff6"/>
  </p:sldMasterIdLst>
  <p:sldIdLst>
    <p:sldId xmlns:r="http://schemas.openxmlformats.org/officeDocument/2006/relationships" id="256" r:id="R6ae6ae71a5154a3c"/>
    <p:sldId xmlns:r="http://schemas.openxmlformats.org/officeDocument/2006/relationships" id="257" r:id="Rd7ea5a06ac214fa6"/>
    <p:sldId xmlns:r="http://schemas.openxmlformats.org/officeDocument/2006/relationships" id="258" r:id="R346b9263dede4790"/>
    <p:sldId xmlns:r="http://schemas.openxmlformats.org/officeDocument/2006/relationships" id="259" r:id="R7d83ab2296134308"/>
    <p:sldId xmlns:r="http://schemas.openxmlformats.org/officeDocument/2006/relationships" id="260" r:id="R8fc0b3bab34a46e6"/>
    <p:sldId xmlns:r="http://schemas.openxmlformats.org/officeDocument/2006/relationships" id="261" r:id="R0d2b83df214444ad"/>
    <p:sldId xmlns:r="http://schemas.openxmlformats.org/officeDocument/2006/relationships" id="262" r:id="R58515dbe976f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7d6fbc8804ff6" /><Relationship Type="http://schemas.openxmlformats.org/officeDocument/2006/relationships/slide" Target="/ppt/slides/slide1.xml" Id="R6ae6ae71a5154a3c" /><Relationship Type="http://schemas.openxmlformats.org/officeDocument/2006/relationships/slide" Target="/ppt/slides/slide2.xml" Id="Rd7ea5a06ac214fa6" /><Relationship Type="http://schemas.openxmlformats.org/officeDocument/2006/relationships/slide" Target="/ppt/slides/slide3.xml" Id="R346b9263dede4790" /><Relationship Type="http://schemas.openxmlformats.org/officeDocument/2006/relationships/slide" Target="/ppt/slides/slide4.xml" Id="R7d83ab2296134308" /><Relationship Type="http://schemas.openxmlformats.org/officeDocument/2006/relationships/slide" Target="/ppt/slides/slide5.xml" Id="R8fc0b3bab34a46e6" /><Relationship Type="http://schemas.openxmlformats.org/officeDocument/2006/relationships/slide" Target="/ppt/slides/slide6.xml" Id="R0d2b83df214444ad" /><Relationship Type="http://schemas.openxmlformats.org/officeDocument/2006/relationships/slide" Target="/ppt/slides/slide7.xml" Id="R58515dbe976f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741026f23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df77c0e8f422a" /><Relationship Type="http://schemas.openxmlformats.org/officeDocument/2006/relationships/theme" Target="/ppt/slideMasters/theme/theme1.xml" Id="R557b1a7022d1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df77c0e8f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ba2b8d3e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401a266a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c6ecaf08a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61e80d721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ad5d76b4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ea1bab80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bae880026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42 091 655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