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86a875deb949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423e20ee4a4ee2"/>
  </p:sldMasterIdLst>
  <p:sldIdLst>
    <p:sldId xmlns:r="http://schemas.openxmlformats.org/officeDocument/2006/relationships" id="256" r:id="R9f2bcac0d7004650"/>
    <p:sldId xmlns:r="http://schemas.openxmlformats.org/officeDocument/2006/relationships" id="257" r:id="R58f75ac5d6b74884"/>
    <p:sldId xmlns:r="http://schemas.openxmlformats.org/officeDocument/2006/relationships" id="258" r:id="Ra1b1d46a84ce4962"/>
    <p:sldId xmlns:r="http://schemas.openxmlformats.org/officeDocument/2006/relationships" id="259" r:id="Rc2dccdd9eff64dcf"/>
    <p:sldId xmlns:r="http://schemas.openxmlformats.org/officeDocument/2006/relationships" id="260" r:id="R2d0cf6c40a8f44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423e20ee4a4ee2" /><Relationship Type="http://schemas.openxmlformats.org/officeDocument/2006/relationships/slide" Target="/ppt/slides/slide1.xml" Id="R9f2bcac0d7004650" /><Relationship Type="http://schemas.openxmlformats.org/officeDocument/2006/relationships/slide" Target="/ppt/slides/slide2.xml" Id="R58f75ac5d6b74884" /><Relationship Type="http://schemas.openxmlformats.org/officeDocument/2006/relationships/slide" Target="/ppt/slides/slide3.xml" Id="Ra1b1d46a84ce4962" /><Relationship Type="http://schemas.openxmlformats.org/officeDocument/2006/relationships/slide" Target="/ppt/slides/slide4.xml" Id="Rc2dccdd9eff64dcf" /><Relationship Type="http://schemas.openxmlformats.org/officeDocument/2006/relationships/slide" Target="/ppt/slides/slide5.xml" Id="R2d0cf6c40a8f44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0aeead16fd46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88f4d292e4300" /><Relationship Type="http://schemas.openxmlformats.org/officeDocument/2006/relationships/theme" Target="/ppt/slideMasters/theme/theme1.xml" Id="R12c3326c77b648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988f4d292e43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5ae777b354e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74bd8bd7a44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8f2e4209341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7b66993de4a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b455a2fef42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INDRE ØSTFOLD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 ØSTFOLD KOMMUNE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1830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68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920 123 899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